
<file path=[Content_Types].xml><?xml version="1.0" encoding="utf-8"?>
<Types xmlns="http://schemas.openxmlformats.org/package/2006/content-types">
  <Default Extension="png" ContentType="image/png"/>
  <Default Extension="jpeg" ContentType="image/jpeg"/>
  <Default Extension="aspx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aspx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I:\с флешки мои уроки\музыка в 8 классе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3" y="0"/>
            <a:ext cx="92746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60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полифоническая, гомофонная, </a:t>
            </a:r>
            <a:r>
              <a:rPr lang="ru-RU" dirty="0" err="1"/>
              <a:t>монодическая</a:t>
            </a:r>
            <a:r>
              <a:rPr lang="ru-RU" dirty="0"/>
              <a:t>, </a:t>
            </a:r>
            <a:r>
              <a:rPr lang="ru-RU" dirty="0" err="1"/>
              <a:t>гетерофонная</a:t>
            </a:r>
            <a:r>
              <a:rPr lang="ru-RU" dirty="0"/>
              <a:t>, сонорная, серийная и т. п. 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Виды музыки по отличительным свойствам музыкальной фактуры и композиторской техники:</a:t>
            </a:r>
          </a:p>
        </p:txBody>
      </p:sp>
    </p:spTree>
    <p:extLst>
      <p:ext uri="{BB962C8B-B14F-4D97-AF65-F5344CB8AC3E}">
        <p14:creationId xmlns:p14="http://schemas.microsoft.com/office/powerpoint/2010/main" val="77090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военная, церковная, религиозная, театральная, танцевальная, киномузыка и т. д.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Виды музыки по среде их обитания и функциям</a:t>
            </a:r>
            <a:r>
              <a:rPr lang="ru-RU" dirty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06586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Жанр</a:t>
            </a:r>
            <a:r>
              <a:rPr lang="ru-RU" dirty="0"/>
              <a:t> (от фр. </a:t>
            </a:r>
            <a:r>
              <a:rPr lang="ru-RU" dirty="0" err="1"/>
              <a:t>genre</a:t>
            </a:r>
            <a:r>
              <a:rPr lang="ru-RU" dirty="0"/>
              <a:t> – род), — исторически сложившееся подразделение, тип произведения в единстве его формы и содержания. Различаются по </a:t>
            </a:r>
            <a:r>
              <a:rPr lang="ru-RU" dirty="0">
                <a:solidFill>
                  <a:srgbClr val="FF0000"/>
                </a:solidFill>
              </a:rPr>
              <a:t>способу исполнения </a:t>
            </a:r>
            <a:r>
              <a:rPr lang="ru-RU" dirty="0"/>
              <a:t>(вокальные, вокально-инструментальные, сольные), </a:t>
            </a:r>
            <a:r>
              <a:rPr lang="ru-RU" dirty="0">
                <a:solidFill>
                  <a:srgbClr val="FF0000"/>
                </a:solidFill>
              </a:rPr>
              <a:t>назначению </a:t>
            </a:r>
            <a:r>
              <a:rPr lang="ru-RU" dirty="0"/>
              <a:t>(прикладные и др.), </a:t>
            </a:r>
            <a:r>
              <a:rPr lang="ru-RU" dirty="0">
                <a:solidFill>
                  <a:srgbClr val="FF0000"/>
                </a:solidFill>
              </a:rPr>
              <a:t>содержанию</a:t>
            </a:r>
            <a:r>
              <a:rPr lang="ru-RU" dirty="0"/>
              <a:t> (лирический, эпический, драматический), </a:t>
            </a:r>
            <a:r>
              <a:rPr lang="ru-RU" dirty="0">
                <a:solidFill>
                  <a:srgbClr val="FF0000"/>
                </a:solidFill>
              </a:rPr>
              <a:t>месту и условиям исполнения</a:t>
            </a:r>
            <a:r>
              <a:rPr lang="ru-RU" dirty="0"/>
              <a:t> (театральный, концертный, камерный, киномузыка и др.). </a:t>
            </a:r>
            <a:br>
              <a:rPr lang="ru-RU" dirty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37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с флешки мои уроки\музыка в 8 классе\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065"/>
            <a:ext cx="9144000" cy="684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29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I:\с флешки мои уроки\музыка в 8 классе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" y="10952"/>
            <a:ext cx="9153775" cy="684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72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:\с флешки мои уроки\музыка в 8 классе\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705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76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:\с флешки мои уроки\музыка в 8 классе\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5326"/>
            <a:ext cx="9208238" cy="684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93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:\с флешки мои уроки\музыка в 8 классе\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936" y="-4259"/>
            <a:ext cx="9329464" cy="697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196752"/>
            <a:ext cx="78843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Жанр (от фр. </a:t>
            </a:r>
            <a:r>
              <a:rPr lang="ru-RU" sz="2800" b="1" dirty="0" err="1"/>
              <a:t>genre</a:t>
            </a:r>
            <a:r>
              <a:rPr lang="ru-RU" sz="2800" b="1" dirty="0"/>
              <a:t> – род) , — исторически сложившееся подразделение, тип произведения в единстве его формы и содержания. Различаются по способу исполнения (вокальные, вокально-инструментальные, сольные) , назначению (прикладные и др.) , содержанию (лирический, эпический, драматический) , месту и условиям исполнения (театральный, концертный, камерный, киномузыка и др.) </a:t>
            </a:r>
          </a:p>
        </p:txBody>
      </p:sp>
    </p:spTree>
    <p:extLst>
      <p:ext uri="{BB962C8B-B14F-4D97-AF65-F5344CB8AC3E}">
        <p14:creationId xmlns:p14="http://schemas.microsoft.com/office/powerpoint/2010/main" val="144987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вокальная, инструментальная, камерная, вокально-инструментальная, хоровая, сольная, электронная, фортепианная и </a:t>
            </a:r>
            <a:r>
              <a:rPr lang="ru-RU" dirty="0" err="1"/>
              <a:t>др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Виды музыки по характеру исполнения: </a:t>
            </a:r>
          </a:p>
        </p:txBody>
      </p:sp>
    </p:spTree>
    <p:extLst>
      <p:ext uri="{BB962C8B-B14F-4D97-AF65-F5344CB8AC3E}">
        <p14:creationId xmlns:p14="http://schemas.microsoft.com/office/powerpoint/2010/main" val="368590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30</TotalTime>
  <Words>205</Words>
  <Application>Microsoft Office PowerPoint</Application>
  <PresentationFormat>Экран (4:3)</PresentationFormat>
  <Paragraphs>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Твердый переплет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Виды музыки по характеру исполнения: </vt:lpstr>
      <vt:lpstr>Виды музыки по отличительным свойствам музыкальной фактуры и композиторской техники:</vt:lpstr>
      <vt:lpstr>Виды музыки по среде их обитания и функциям: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Пользователь</cp:lastModifiedBy>
  <cp:revision>5</cp:revision>
  <dcterms:modified xsi:type="dcterms:W3CDTF">2014-01-19T19:52:11Z</dcterms:modified>
</cp:coreProperties>
</file>