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I:\&#1056;&#1040;&#1053;&#1061;&#1080;&#1043;&#1057;\&#1086;&#1087;&#1090;&#1080;&#1084;&#1080;&#1089;&#1090;&#1099;%2017.04\&#1086;&#1087;&#1090;&#1080;&#1084;&#1080;&#1089;&#1090;&#1099;%20&#1087;&#1088;&#1077;&#1079;&#1080;%2017.04\Prezi.exe" TargetMode="External"/><Relationship Id="rId2" Type="http://schemas.openxmlformats.org/officeDocument/2006/relationships/hyperlink" Target="advego_plagiatus.zi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&#1050;&#1091;&#1088;&#1089;&#1086;&#1074;&#1072;&#1103;%20&#1088;&#1072;&#1073;&#1086;&#1090;&#1072;%20&#1052;&#1077;&#1083;&#1077;&#1085;&#1090;&#1100;&#1077;&#1074;&#1086;&#1081;%20&#1053;&#1040;.%20&#1052;&#1054;&#1059;%20&#1057;&#1054;&#1064;%20&#8470;25" TargetMode="External"/><Relationship Id="rId2" Type="http://schemas.openxmlformats.org/officeDocument/2006/relationships/hyperlink" Target="../../../&#1087;&#1088;&#1086;&#1079;&#1086;&#1088;&#1086;&#1074;&#1072;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I:\&#1044;&#1083;&#1103;%20&#1048;&#1094;\&#1072;&#1088;&#1093;&#1080;&#1074;%202013\&#1082;&#1091;&#1088;&#1089;&#1086;&#1074;&#1072;&#1103;%20&#1088;&#1072;&#1073;&#1086;&#1090;&#1072;%20&#1052;&#1086;&#1090;&#1086;&#1074;&#1086;&#1081;%20&#1045;.&#1042;" TargetMode="External"/><Relationship Id="rId5" Type="http://schemas.openxmlformats.org/officeDocument/2006/relationships/hyperlink" Target="file:///I:\&#1044;&#1083;&#1103;%20&#1048;&#1094;\&#1072;&#1088;&#1093;&#1080;&#1074;%202013\&#1050;&#1091;&#1088;&#1089;&#1086;&#1074;&#1072;&#1103;%20&#1088;&#1072;&#1073;&#1086;&#1090;&#1072;%20&#1056;&#1099;&#1078;&#1086;&#1074;&#1086;&#1081;" TargetMode="External"/><Relationship Id="rId4" Type="http://schemas.openxmlformats.org/officeDocument/2006/relationships/hyperlink" Target="file:///I:\&#1044;&#1083;&#1103;%20&#1048;&#1094;\&#1050;&#1091;&#1088;&#1089;&#1086;&#1074;&#1072;&#1103;%20&#1088;&#1072;&#1073;&#1086;&#1090;&#1072;%20&#1045;&#1075;&#1086;&#1088;&#1086;&#1074;&#1086;&#1081;%20&#1053;.&#1070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424936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Темы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Подготовка  документов к защите курсовой – 4 (</a:t>
            </a:r>
            <a:r>
              <a:rPr lang="ru-RU" sz="2000" b="1" dirty="0" smtClean="0"/>
              <a:t>22.01.15)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Классный </a:t>
            </a:r>
            <a:r>
              <a:rPr lang="ru-RU" sz="2000" dirty="0"/>
              <a:t>час </a:t>
            </a:r>
            <a:r>
              <a:rPr lang="ru-RU" sz="2000" dirty="0" smtClean="0"/>
              <a:t>– технология – 4   (</a:t>
            </a:r>
            <a:r>
              <a:rPr lang="ru-RU" sz="2000" b="1" dirty="0" smtClean="0"/>
              <a:t>29.01.15</a:t>
            </a:r>
            <a:r>
              <a:rPr lang="ru-RU" sz="20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КТД – разработки, участие, просмотр.  - 4  (</a:t>
            </a:r>
            <a:r>
              <a:rPr lang="ru-RU" sz="2000" b="1" dirty="0" smtClean="0"/>
              <a:t>19.02.15</a:t>
            </a:r>
            <a:r>
              <a:rPr lang="ru-RU" sz="20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Уменьшить вес презентации, фотографии. - 3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Перевод файла из </a:t>
            </a:r>
            <a:r>
              <a:rPr lang="ru-RU" sz="2000" dirty="0" err="1" smtClean="0"/>
              <a:t>word</a:t>
            </a:r>
            <a:r>
              <a:rPr lang="ru-RU" sz="2000" dirty="0" smtClean="0"/>
              <a:t> в </a:t>
            </a:r>
            <a:r>
              <a:rPr lang="ru-RU" sz="2000" dirty="0" err="1" smtClean="0"/>
              <a:t>pdf</a:t>
            </a:r>
            <a:r>
              <a:rPr lang="ru-RU" sz="2000" dirty="0" smtClean="0"/>
              <a:t> и обратно - 3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Как пользоваться  </a:t>
            </a:r>
            <a:r>
              <a:rPr lang="en-US" sz="2000" dirty="0" err="1" smtClean="0">
                <a:hlinkClick r:id="rId2" action="ppaction://hlinkfile"/>
              </a:rPr>
              <a:t>a</a:t>
            </a:r>
            <a:r>
              <a:rPr lang="en-US" sz="2000" dirty="0" err="1" smtClean="0"/>
              <a:t>dvego_plagiatus</a:t>
            </a:r>
            <a:r>
              <a:rPr lang="ru-RU" sz="2000" dirty="0" smtClean="0"/>
              <a:t> (проверка текста) - 3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hlinkClick r:id="rId3" action="ppaction://hlinkfile"/>
              </a:rPr>
              <a:t>PREZI</a:t>
            </a:r>
            <a:r>
              <a:rPr lang="ru-RU" sz="2000" dirty="0" smtClean="0"/>
              <a:t> – 3 (</a:t>
            </a:r>
            <a:r>
              <a:rPr lang="ru-RU" sz="2000" b="1" dirty="0" smtClean="0"/>
              <a:t>5.02.15</a:t>
            </a:r>
            <a:r>
              <a:rPr lang="ru-RU" sz="2000" dirty="0" smtClean="0"/>
              <a:t>)</a:t>
            </a:r>
            <a:endParaRPr lang="ru-RU" sz="2000" dirty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Гиперссылки - 1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Электронный </a:t>
            </a:r>
            <a:r>
              <a:rPr lang="ru-RU" sz="2000" dirty="0"/>
              <a:t>адрес (если у кого </a:t>
            </a:r>
            <a:r>
              <a:rPr lang="ru-RU" sz="2000" dirty="0" smtClean="0"/>
              <a:t>нет - </a:t>
            </a:r>
            <a:r>
              <a:rPr lang="ru-RU" sz="2000" dirty="0"/>
              <a:t>завести почту</a:t>
            </a:r>
            <a:r>
              <a:rPr lang="ru-RU" sz="2000" dirty="0" smtClean="0"/>
              <a:t>) - 1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Яндекс – </a:t>
            </a:r>
            <a:r>
              <a:rPr lang="ru-RU" sz="2000" dirty="0" smtClean="0"/>
              <a:t>диск - 1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Дебаты - 1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Газета - 1</a:t>
            </a:r>
            <a:endParaRPr lang="ru-RU" sz="2000" dirty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/>
              <a:t>Мониторинг </a:t>
            </a:r>
            <a:r>
              <a:rPr lang="ru-RU" sz="2000" dirty="0" smtClean="0"/>
              <a:t>оценок – 1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err="1" smtClean="0"/>
              <a:t>prtSc</a:t>
            </a:r>
            <a:r>
              <a:rPr lang="en-US" sz="2000" dirty="0" smtClean="0"/>
              <a:t> </a:t>
            </a:r>
            <a:r>
              <a:rPr lang="en-US" sz="2000" dirty="0" err="1" smtClean="0"/>
              <a:t>SysRg</a:t>
            </a:r>
            <a:r>
              <a:rPr lang="en-US" sz="2000" dirty="0" smtClean="0"/>
              <a:t> </a:t>
            </a:r>
            <a:r>
              <a:rPr lang="ru-RU" sz="2000" dirty="0" smtClean="0"/>
              <a:t> - </a:t>
            </a:r>
            <a:r>
              <a:rPr lang="en-US" sz="2000" dirty="0" smtClean="0"/>
              <a:t>Print screen.</a:t>
            </a:r>
            <a:endParaRPr lang="ru-RU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000" dirty="0" smtClean="0"/>
              <a:t>Подготовка к аттестации</a:t>
            </a:r>
          </a:p>
          <a:p>
            <a:pPr lvl="0"/>
            <a:r>
              <a:rPr lang="ru-RU" sz="3600" dirty="0" smtClean="0"/>
              <a:t> </a:t>
            </a:r>
            <a:endParaRPr lang="ru-RU" sz="2000" dirty="0"/>
          </a:p>
          <a:p>
            <a:pPr lvl="0"/>
            <a:r>
              <a:rPr lang="ru-RU" sz="3600" dirty="0"/>
              <a:t> 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962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печатном и электронном </a:t>
            </a:r>
            <a:r>
              <a:rPr lang="ru-RU" smtClean="0"/>
              <a:t>варианте должно быть: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Персональные данные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Курсовая</a:t>
            </a:r>
          </a:p>
          <a:p>
            <a:pPr marL="514350" indent="-514350"/>
            <a:r>
              <a:rPr lang="ru-RU" dirty="0" err="1" smtClean="0"/>
              <a:t>Тит.лист</a:t>
            </a:r>
            <a:endParaRPr lang="ru-RU" dirty="0" smtClean="0"/>
          </a:p>
          <a:p>
            <a:pPr marL="514350" indent="-514350"/>
            <a:r>
              <a:rPr lang="ru-RU" dirty="0" smtClean="0"/>
              <a:t>Оглавление</a:t>
            </a:r>
          </a:p>
          <a:p>
            <a:pPr marL="514350" indent="-514350"/>
            <a:r>
              <a:rPr lang="ru-RU" dirty="0" smtClean="0"/>
              <a:t>Введение</a:t>
            </a:r>
          </a:p>
          <a:p>
            <a:pPr marL="514350" indent="-514350"/>
            <a:r>
              <a:rPr lang="ru-RU" dirty="0" smtClean="0"/>
              <a:t>Цель и задачи</a:t>
            </a:r>
          </a:p>
          <a:p>
            <a:pPr marL="514350" indent="-514350"/>
            <a:r>
              <a:rPr lang="ru-RU" dirty="0" smtClean="0"/>
              <a:t>Теоретические выкладки</a:t>
            </a:r>
          </a:p>
          <a:p>
            <a:pPr marL="514350" indent="-514350"/>
            <a:r>
              <a:rPr lang="ru-RU" dirty="0" smtClean="0"/>
              <a:t>Основная часть</a:t>
            </a:r>
          </a:p>
          <a:p>
            <a:pPr marL="514350" indent="-514350"/>
            <a:r>
              <a:rPr lang="ru-RU" dirty="0" smtClean="0"/>
              <a:t>Заключение</a:t>
            </a:r>
          </a:p>
          <a:p>
            <a:pPr marL="514350" indent="-514350"/>
            <a:r>
              <a:rPr lang="ru-RU" dirty="0" smtClean="0"/>
              <a:t>Список литературы</a:t>
            </a:r>
          </a:p>
          <a:p>
            <a:pPr marL="514350" indent="-514350"/>
            <a:r>
              <a:rPr lang="ru-RU" dirty="0" smtClean="0"/>
              <a:t>Приложения</a:t>
            </a:r>
          </a:p>
          <a:p>
            <a:pPr marL="514350" indent="-51435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Продолжение…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3.Презентация для защиты.</a:t>
            </a:r>
          </a:p>
          <a:p>
            <a:pPr marL="514350" indent="-514350">
              <a:buNone/>
            </a:pPr>
            <a:r>
              <a:rPr lang="ru-RU" dirty="0" smtClean="0"/>
              <a:t>4.Отзывы, рецензия.</a:t>
            </a:r>
          </a:p>
          <a:p>
            <a:pPr marL="514350" indent="-514350">
              <a:buNone/>
            </a:pPr>
            <a:r>
              <a:rPr lang="ru-RU" dirty="0" smtClean="0"/>
              <a:t>5.Приложения</a:t>
            </a:r>
          </a:p>
          <a:p>
            <a:pPr marL="514350" indent="-514350"/>
            <a:r>
              <a:rPr lang="ru-RU" dirty="0" smtClean="0"/>
              <a:t>Грамоты, дипломы и т.д.</a:t>
            </a:r>
          </a:p>
          <a:p>
            <a:pPr marL="514350" indent="-514350"/>
            <a:r>
              <a:rPr lang="ru-RU" dirty="0" smtClean="0"/>
              <a:t> Разработка урока, КТД, программы элективных курсов и т.д.</a:t>
            </a:r>
          </a:p>
          <a:p>
            <a:pPr marL="514350" indent="-514350"/>
            <a:r>
              <a:rPr lang="ru-RU" dirty="0" smtClean="0"/>
              <a:t>Презентации</a:t>
            </a:r>
          </a:p>
          <a:p>
            <a:pPr marL="514350" indent="-514350"/>
            <a:r>
              <a:rPr lang="ru-RU" dirty="0" smtClean="0"/>
              <a:t>Интернет страницы</a:t>
            </a:r>
          </a:p>
          <a:p>
            <a:pPr marL="514350" indent="-514350"/>
            <a:r>
              <a:rPr lang="ru-RU" dirty="0" smtClean="0"/>
              <a:t>Фотографии, буклеты, афиши</a:t>
            </a:r>
          </a:p>
          <a:p>
            <a:pPr marL="514350" indent="-514350"/>
            <a:r>
              <a:rPr lang="ru-RU" dirty="0" smtClean="0"/>
              <a:t>Справки подтверждающие выступление с данной темой на различного уровня секций, мероприятий</a:t>
            </a:r>
          </a:p>
          <a:p>
            <a:pPr marL="514350" indent="-514350"/>
            <a:r>
              <a:rPr lang="ru-RU" dirty="0" smtClean="0"/>
              <a:t>Музыка</a:t>
            </a:r>
          </a:p>
          <a:p>
            <a:pPr marL="514350" indent="-514350"/>
            <a:endParaRPr lang="ru-RU" dirty="0" smtClean="0"/>
          </a:p>
          <a:p>
            <a:pPr marL="514350" indent="-51435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700808"/>
            <a:ext cx="6912768" cy="28083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hlinkClick r:id="rId2" action="ppaction://hlinkfile"/>
              </a:rPr>
              <a:t>Прозоровой</a:t>
            </a:r>
            <a:r>
              <a:rPr lang="ru-RU" dirty="0" smtClean="0">
                <a:hlinkClick r:id="rId2" action="ppaction://hlinkfile"/>
              </a:rPr>
              <a:t> Т.В.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hlinkClick r:id="rId3" action="ppaction://hlinkfile"/>
              </a:rPr>
              <a:t>Мелентьева Н.А.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hlinkClick r:id="rId4" action="ppaction://hlinkfile"/>
              </a:rPr>
              <a:t>Егоровой Н.Ю.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hlinkClick r:id="rId5" action="ppaction://hlinkfile"/>
              </a:rPr>
              <a:t>Рыжова И.А.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hlinkClick r:id="rId6" action="ppaction://hlinkfile"/>
              </a:rPr>
              <a:t>Мотова</a:t>
            </a:r>
            <a:r>
              <a:rPr lang="ru-RU" dirty="0" smtClean="0">
                <a:hlinkClick r:id="rId6" action="ppaction://hlinkfile"/>
              </a:rPr>
              <a:t> Е.В.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198</Words>
  <Application>Microsoft Office PowerPoint</Application>
  <PresentationFormat>Экран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Слайд 1</vt:lpstr>
      <vt:lpstr>В печатном и электронном варианте должно быть:</vt:lpstr>
      <vt:lpstr>Продолжение…</vt:lpstr>
      <vt:lpstr>Образец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9</cp:revision>
  <dcterms:modified xsi:type="dcterms:W3CDTF">2015-01-21T22:41:49Z</dcterms:modified>
</cp:coreProperties>
</file>