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5" r:id="rId3"/>
    <p:sldId id="259" r:id="rId4"/>
    <p:sldId id="268" r:id="rId5"/>
    <p:sldId id="269" r:id="rId6"/>
    <p:sldId id="262" r:id="rId7"/>
    <p:sldId id="264" r:id="rId8"/>
    <p:sldId id="263" r:id="rId9"/>
    <p:sldId id="266" r:id="rId10"/>
    <p:sldId id="270" r:id="rId11"/>
    <p:sldId id="261" r:id="rId12"/>
    <p:sldId id="273" r:id="rId13"/>
    <p:sldId id="272" r:id="rId14"/>
    <p:sldId id="260" r:id="rId15"/>
    <p:sldId id="267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1ABE393-2A99-477F-8E09-B14DDA2001D4}">
          <p14:sldIdLst>
            <p14:sldId id="258"/>
            <p14:sldId id="265"/>
            <p14:sldId id="259"/>
            <p14:sldId id="268"/>
            <p14:sldId id="269"/>
            <p14:sldId id="262"/>
            <p14:sldId id="264"/>
            <p14:sldId id="263"/>
            <p14:sldId id="266"/>
            <p14:sldId id="270"/>
            <p14:sldId id="261"/>
            <p14:sldId id="273"/>
            <p14:sldId id="272"/>
            <p14:sldId id="260"/>
            <p14:sldId id="267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6481" autoAdjust="0"/>
  </p:normalViewPr>
  <p:slideViewPr>
    <p:cSldViewPr>
      <p:cViewPr varScale="1">
        <p:scale>
          <a:sx n="22" d="100"/>
          <a:sy n="22" d="100"/>
        </p:scale>
        <p:origin x="132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65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2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52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9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20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4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4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9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5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5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9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9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6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7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7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134672" cy="360039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лестницы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образовательному процессу.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437112"/>
            <a:ext cx="8640960" cy="18722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ФЕДОСОВА АЛИНА 9Б КЛАССА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Королева Евгения Ивановна.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2019г.</a:t>
            </a:r>
          </a:p>
        </p:txBody>
      </p:sp>
    </p:spTree>
    <p:extLst>
      <p:ext uri="{BB962C8B-B14F-4D97-AF65-F5344CB8AC3E}">
        <p14:creationId xmlns:p14="http://schemas.microsoft.com/office/powerpoint/2010/main" val="320782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5445224"/>
            <a:ext cx="417240" cy="46776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404664"/>
            <a:ext cx="6591985" cy="86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5238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30%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– 28%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– 22%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18%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Анг.яз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17%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 -11%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 яз.-9%</a:t>
            </a:r>
          </a:p>
        </p:txBody>
      </p:sp>
    </p:spTree>
    <p:extLst>
      <p:ext uri="{BB962C8B-B14F-4D97-AF65-F5344CB8AC3E}">
        <p14:creationId xmlns:p14="http://schemas.microsoft.com/office/powerpoint/2010/main" val="197148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784976" cy="685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Лестница №3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5688632" cy="63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Лестница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63417"/>
            <a:ext cx="7128792" cy="4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1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13387" y="-704409"/>
            <a:ext cx="6887137" cy="83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74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F2665-9A7B-4300-8E2D-9ED359B6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38F8D-0639-49E0-BAD3-9F251BC32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22" y="404664"/>
            <a:ext cx="3723878" cy="49651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213" y="116632"/>
            <a:ext cx="3538573" cy="62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2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Бизнес-план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02154"/>
              </p:ext>
            </p:extLst>
          </p:nvPr>
        </p:nvGraphicFramePr>
        <p:xfrm>
          <a:off x="971600" y="1628800"/>
          <a:ext cx="6552727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561"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Ресурсы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Сумма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783"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 панели на одну ступеньку 1240*100мм= 200 </a:t>
                      </a:r>
                      <a:r>
                        <a:rPr lang="ru-RU" sz="1400" dirty="0" err="1">
                          <a:effectLst/>
                        </a:rPr>
                        <a:t>руб</a:t>
                      </a:r>
                      <a:r>
                        <a:rPr lang="ru-RU" sz="1400" dirty="0">
                          <a:effectLst/>
                        </a:rPr>
                        <a:t>/шт.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ступенек 264, включая ступени ведущие на 4 этаж.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(с первого по 3 этаж):                           =      177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35400.00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606"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Приобретение расходных материалов (жидкие        гвозди) 1 тюбик =  85.00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5950.00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61"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Итого: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indent="2882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41350.00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75656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63250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149080"/>
            <a:ext cx="7778824" cy="16478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«Школьные лестницы в помощь образовательному процессу» будет реализован всеми участниками образовательного процесса (педагогами, обучающимися и их 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родителями);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созданы условия для эффективного проведения перемен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val="68718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38751-DA31-4ABB-A9AA-6EC45629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2718"/>
            <a:ext cx="8424936" cy="32395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материалов СМИ и интернета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ACE28C-7621-40F2-9C7C-8B57719FF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27" y="698578"/>
            <a:ext cx="4078534" cy="61594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246E0-8E71-48C8-B3A1-BA8A09D3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98578"/>
            <a:ext cx="4615324" cy="61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952" y="519709"/>
            <a:ext cx="7846640" cy="3491879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 школьного  пространства  (лестниц)  путем реализации  социально  значимого проекта.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 условий  для  эффективного  проведения  перемен  обучающимися;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создание  условий  для  предъявления  учащимися  собственных  замыслов  и  результатов деятельности  над  творческими  и  социальными  проектами;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 задач  общекультурного  воспитания  обучающихся  эстетическими  средствами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8600"/>
            <a:ext cx="7533456" cy="536104"/>
          </a:xfrm>
        </p:spPr>
        <p:txBody>
          <a:bodyPr>
            <a:normAutofit fontScale="92500" lnSpcReduction="2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3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A6C48-A527-4EB2-8D41-9D4A4571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E7053-9763-49E0-A3D1-528DC902E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231" y="1340768"/>
            <a:ext cx="6591985" cy="3777622"/>
          </a:xfrm>
        </p:spPr>
        <p:txBody>
          <a:bodyPr>
            <a:no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организационный (1-15.09.2019г.)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организационного собрания. Набор групп учащихся. Разработка, тиражирование анкет и проведение анкетирования.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этап – основной (15-30.09.2019 г.)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волонтерской работы участников проекта. Отбор лучших идей по итогам наработок по каждому направлению (предмету). Анализ материалов СМИ и интернета. Составление плана, графика работы (время, сроки, место). Проведение запланированных мероприятий. Реализация собственных направлений в социальном проекте. Обращение к заинтересованным лицам.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заключительный (июнь - август 2020г.)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проекта. Подведение итогов работы над проектом. Опубликование итогов проекта в газете «51-ый Континент».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B8D3A-A523-4464-B037-48E20C04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20" y="155773"/>
            <a:ext cx="7776864" cy="57606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правовая база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DB0B2A-350D-4DD9-BE1B-FE4DCE45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7776864" cy="5073427"/>
          </a:xfrm>
        </p:spPr>
        <p:txBody>
          <a:bodyPr>
            <a:normAutofit/>
          </a:bodyPr>
          <a:lstStyle/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 251.1325800.2016 Здания общеобразовательных организаций. Правила проектирования (с Изменениями N 1, 2);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-СНиП 2.05.02-85* Строительные нормы и правила на лестницы: все требования при расчетах...;</a:t>
            </a:r>
          </a:p>
          <a:p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-Описание конструктивных элементов основных пристроек и определение их износа (школьная документация).</a:t>
            </a:r>
          </a:p>
        </p:txBody>
      </p:sp>
    </p:spTree>
    <p:extLst>
      <p:ext uri="{BB962C8B-B14F-4D97-AF65-F5344CB8AC3E}">
        <p14:creationId xmlns:p14="http://schemas.microsoft.com/office/powerpoint/2010/main" val="34576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8AA92-3AEC-4D4F-A387-3AD95204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599882"/>
          </a:xfrm>
        </p:spPr>
        <p:txBody>
          <a:bodyPr>
            <a:norm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BC874-0266-4C5E-A05A-50E136636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dirty="0"/>
          </a:p>
          <a:p>
            <a:r>
              <a:rPr lang="ru-RU" sz="2800" b="0" dirty="0"/>
              <a:t> </a:t>
            </a: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школы; </a:t>
            </a:r>
          </a:p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учащихся; </a:t>
            </a:r>
          </a:p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школы.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1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F7A3E-4B78-449C-80A8-2BD6CFBC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718"/>
            <a:ext cx="8784976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заинтересованным лицам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949807-4A3E-46FE-A127-09D0BFBC9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при Президенте школьного города.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 Кружкова С.В., Афанасьева И.К., Шишкова В.П., Фомичева О.С.,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Бурч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Е.И.,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Копнина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А.Ю., Дроздова М.С., Федорова Г.А.,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Кицис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АХЧ –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Шлега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Георгиевна.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«Винил Мастер». Шлык Светлана Станиславовна.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Технострой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5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EFC4-0EC1-496F-9CAD-8864B1E8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3" y="152718"/>
            <a:ext cx="891855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Кабинета при Президенте школьного города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Изображение выглядит как стол, внутренний, челове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CD7CA8D4-A3C4-44F1-88B6-91E3575F2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5076056" cy="3807042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D27B91-D74D-40AF-B024-28CC750FB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055" y="2884249"/>
            <a:ext cx="503422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5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B4652-B54B-4558-A569-F12BFCAD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40" y="5517232"/>
            <a:ext cx="1497360" cy="251743"/>
          </a:xfrm>
        </p:spPr>
        <p:txBody>
          <a:bodyPr>
            <a:normAutofit fontScale="90000"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AA8E21-5243-41EF-BAAA-F490203EB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61804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обучающихся.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 313 (25,5%)  человек  (5-9 классы)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60733"/>
              </p:ext>
            </p:extLst>
          </p:nvPr>
        </p:nvGraphicFramePr>
        <p:xfrm>
          <a:off x="323528" y="1397000"/>
          <a:ext cx="8136904" cy="5200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453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1.Нужен ли в школе такой проект?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- 313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 -0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27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2.Хотел бы ты принять участие в социальном проекте «Лестницы в помощь образовательному процессу?»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Да – 313</a:t>
                      </a:r>
                    </a:p>
                    <a:p>
                      <a:r>
                        <a:rPr lang="ru-RU"/>
                        <a:t>Нет - 0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453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Если «да», то оставь свои данные (Ф.И., класс, возраст, контактный телефон)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Годжаева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Ж. (7Б), Кузьмина И. (8В)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318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440</TotalTime>
  <Words>581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Легкий дым</vt:lpstr>
      <vt:lpstr>Школьные лестницы  в помощь образовательному процессу.</vt:lpstr>
      <vt:lpstr>Анализ материалов СМИ и интернета</vt:lpstr>
      <vt:lpstr>Цель проекта:   - Организация  школьного  пространства  (лестниц)  путем реализации  социально  значимого проекта.  Задачи:    - создание  условий  для  эффективного  проведения  перемен  обучающимися;  - создание  условий  для  предъявления  учащимися  собственных  замыслов  и  результатов деятельности  над  творческими  и  социальными  проектами; - реализация  задач  общекультурного  воспитания  обучающихся  эстетическими  средствами</vt:lpstr>
      <vt:lpstr>План реализации проекта</vt:lpstr>
      <vt:lpstr>Нормативно правовая база проекта</vt:lpstr>
      <vt:lpstr>Целевые группы проекта: </vt:lpstr>
      <vt:lpstr>Обращение к заинтересованным лицам</vt:lpstr>
      <vt:lpstr>Заседание Кабинета при Президенте школьного города </vt:lpstr>
      <vt:lpstr>Презентация PowerPoint</vt:lpstr>
      <vt:lpstr>Презентация PowerPoint</vt:lpstr>
      <vt:lpstr>Презентация PowerPoint</vt:lpstr>
      <vt:lpstr>Лестница №3</vt:lpstr>
      <vt:lpstr>Лестница №1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СОШ №51 Социальный проект на тему  «Школьные лестницы помощь образовательному процессу»</dc:title>
  <dc:creator>Алинчик</dc:creator>
  <cp:lastModifiedBy>Евгения</cp:lastModifiedBy>
  <cp:revision>32</cp:revision>
  <dcterms:created xsi:type="dcterms:W3CDTF">2019-09-26T12:49:16Z</dcterms:created>
  <dcterms:modified xsi:type="dcterms:W3CDTF">2020-01-09T17:55:36Z</dcterms:modified>
</cp:coreProperties>
</file>