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8" r:id="rId12"/>
    <p:sldId id="327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-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Технология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подготовки и проведения тематических классных часов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часа общения над другими формами работы.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Общение в рамках классного часа даёт возможность общаться сразу со всеми уч-ся класса, слышать их мнение по проблеме разговора, наблюдать их реакцию на обсуждаемые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вопросы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позволяет увидеть учеников в естественной, не наигранной атмосфере общения и решать серьёзные нравственные задачи.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0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формы во время информационного часа: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газетные сообщения;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пересказ событий в мире и стране с использованием цитат из текстов газет и журналов;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словарём и справочной литературой;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политической картой;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комментированное чтение газетных и журнальных материалов;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формулирование проблемных вопросов и поиск ответов на них;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просмотр и обсуждение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телематериалов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видеоматериалов.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56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проведение тематического классного часа.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Назначение тематического классного часа состоит в том, чтобы развить кругозор учащихся, способствовать духовному развитию уч-ся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2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115212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Технология проведения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классного часа (примерная).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u="sng" dirty="0" smtClean="0"/>
              <a:t>Распределение</a:t>
            </a:r>
            <a:r>
              <a:rPr lang="ru-RU" dirty="0" smtClean="0"/>
              <a:t> детей по группам (5-6)</a:t>
            </a:r>
          </a:p>
          <a:p>
            <a:pPr lvl="0"/>
            <a:r>
              <a:rPr lang="ru-RU" u="sng" dirty="0" smtClean="0"/>
              <a:t>Вступительное слово </a:t>
            </a:r>
            <a:r>
              <a:rPr lang="ru-RU" dirty="0" smtClean="0"/>
              <a:t>учителя (цели, задачи, настрой детей на общение, актуализация темы)</a:t>
            </a:r>
          </a:p>
          <a:p>
            <a:pPr lvl="0"/>
            <a:r>
              <a:rPr lang="ru-RU" u="sng" dirty="0" smtClean="0"/>
              <a:t>Дискуссия </a:t>
            </a:r>
            <a:r>
              <a:rPr lang="ru-RU" dirty="0" smtClean="0"/>
              <a:t>(работа в группах по вопросам, обсуждение 3-5 минут, ответы)</a:t>
            </a:r>
          </a:p>
          <a:p>
            <a:pPr lvl="0"/>
            <a:r>
              <a:rPr lang="ru-RU" u="sng" dirty="0" smtClean="0"/>
              <a:t>Практические задания</a:t>
            </a:r>
            <a:r>
              <a:rPr lang="ru-RU" dirty="0" smtClean="0"/>
              <a:t> (анализ жизненных ситуаций, ролевая игра, конкурсы)</a:t>
            </a:r>
          </a:p>
          <a:p>
            <a:pPr lvl="0"/>
            <a:r>
              <a:rPr lang="ru-RU" u="sng" dirty="0" smtClean="0"/>
              <a:t>Общение.</a:t>
            </a:r>
            <a:endParaRPr lang="ru-RU" dirty="0" smtClean="0"/>
          </a:p>
          <a:p>
            <a:pPr lvl="0"/>
            <a:r>
              <a:rPr lang="ru-RU" u="sng" dirty="0" smtClean="0"/>
              <a:t>Итог </a:t>
            </a:r>
            <a:r>
              <a:rPr lang="ru-RU" dirty="0" smtClean="0"/>
              <a:t>(может варьироваться)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“Классный час есть форма прямого общения воспитателя со своими воспитанниками”. (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 П. Созонов)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“Классный час. В нашем понимании это не какая-то определённая форма работы, а час классного руководителя”. 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(М. Л. Маленкова)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7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Воспитательные цели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Создание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 для становления и проявления индивидуальности обучающегося, его творческих способностей.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Обогащение обучающегося знаниями о природе, обществе, человеке.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эмоционально- чувственной сферы и ценностных отношений личности ребёнка.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Формирование классного коллектива как благоприятной среды развития и жизнедеятельности школьников.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95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компоненты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классного часа: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Целевой 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целевые установки должны быть связаны, прежде всего, с развитием индивидуальности ребёнка, с проектированием и установлением уникального его образа жизни.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Содержательный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содержание классного часа является личностно значимым. Оно включает материал, необходимый для самореализации и самоутверждения личности ребёнка.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Организационно- деятельный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обучающиеся являются полноправными организаторами классного часа. Актуальное участие и заинтересованность каждого ребёнка, актуализация его жизненного опыта, проявление и развитие индивидуальности.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Оценочно-аналитический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в качестве критериев оценки результативности классного часа выступают проявление и обогащение жизненного опыта ребёнка, индивидуально-личностное значение усваиваемой информации, влияющей на развитие индивидуальности и творческих способностей обучающихся.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8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Формы: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классного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собрания, </a:t>
            </a: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часа общения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еседа,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искуссия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(диспут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сюжетно-ролевая игра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1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воспитательного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часа,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быть 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экскурсия 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 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тематическая лекция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встречи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интересными людьми, викторины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по разным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областям знаний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КВНы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игры-путешествия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тренинги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читательские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конференции,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театральные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премьеры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9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Классное собрание: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распределяет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поручения;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избирает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старосту, представителей в органы ученического коллектива;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слушает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доклады учеников о выполнении поручений.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Час общения – это совместное творчество взрослого и детей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общения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уважением относиться друг к другу.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мнение заслушивать внимательно.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 говорит, все его слушают.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своём желании высказаться сообщаем с помощью поднятой руки.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3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Формы часа </a:t>
            </a:r>
            <a:r>
              <a:rPr lang="ru-RU" b="1" dirty="0" smtClean="0"/>
              <a:t>общения: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Беседа.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Дискуссия (диспут).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Дискуссия позволяет вовлечь детей в обсуждение поставленной проблемы, учит анализировать факты, отстаивать свою точку зрения, слушать и понимать иное мнение.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Сюжетно-ролевая игра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форма КТД, позволяющая обсудить проблему, вызвать сопереживание, попытаться найти решение с помощью театрализованной игры.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8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проведения ролевой игры: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проблемы, выбор ситуации;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ролей и обсуждение позиции и вариантов поведения;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проигрывание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ситуации (допустимо даже несколько раз), чтобы найти эффективное решение;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ситуации участниками.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9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</TotalTime>
  <Words>434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Тема Office</vt:lpstr>
      <vt:lpstr>Технология подготовки и проведения тематических классных часов </vt:lpstr>
      <vt:lpstr>Презентация PowerPoint</vt:lpstr>
      <vt:lpstr>Воспитательные цели: </vt:lpstr>
      <vt:lpstr>Основные компоненты  классного часа: </vt:lpstr>
      <vt:lpstr>Формы:</vt:lpstr>
      <vt:lpstr>Классное собрание: </vt:lpstr>
      <vt:lpstr>Час общения – это совместное творчество взрослого и детей.</vt:lpstr>
      <vt:lpstr>Формы часа общения:</vt:lpstr>
      <vt:lpstr>Методика проведения ролевой игры: </vt:lpstr>
      <vt:lpstr>Преимущества часа общения над другими формами работы. </vt:lpstr>
      <vt:lpstr>Основные формы во время информационного часа: </vt:lpstr>
      <vt:lpstr>Организация и проведение тематического классного часа. </vt:lpstr>
      <vt:lpstr>Технология проведения классного часа (примерная).  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классного часа (примерная).</dc:title>
  <dc:creator>Lenovo PC</dc:creator>
  <cp:lastModifiedBy>Lenovo PC</cp:lastModifiedBy>
  <cp:revision>15</cp:revision>
  <dcterms:modified xsi:type="dcterms:W3CDTF">2016-11-25T19:09:30Z</dcterms:modified>
</cp:coreProperties>
</file>