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570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50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6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13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4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9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17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1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29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01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7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E299-7566-4381-9446-619C6132548B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01B9-FE48-4CBE-B86E-ACDF7FD5D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3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03" y="1723825"/>
            <a:ext cx="3950261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4730" y="1535566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Дружба, Земля</a:t>
            </a:r>
            <a:r>
              <a:rPr lang="ru-RU" sz="2800" dirty="0" smtClean="0"/>
              <a:t>, </a:t>
            </a:r>
            <a:r>
              <a:rPr lang="ru-RU" sz="2800" dirty="0"/>
              <a:t>дети, спокойствие, беседа, банда, братство, </a:t>
            </a:r>
            <a:r>
              <a:rPr lang="ru-RU" sz="2800" dirty="0" smtClean="0"/>
              <a:t>жизнь, безделье, </a:t>
            </a:r>
            <a:r>
              <a:rPr lang="ru-RU" sz="2800" dirty="0"/>
              <a:t>дружелюбие, лень, обида</a:t>
            </a:r>
            <a:r>
              <a:rPr lang="ru-RU" sz="2800" dirty="0" smtClean="0"/>
              <a:t>, единство</a:t>
            </a:r>
            <a:r>
              <a:rPr lang="ru-RU" sz="2800" dirty="0"/>
              <a:t>, общение, забота</a:t>
            </a:r>
            <a:r>
              <a:rPr lang="ru-RU" sz="2800" dirty="0" smtClean="0"/>
              <a:t>, зло</a:t>
            </a:r>
            <a:r>
              <a:rPr lang="ru-RU" sz="2800" dirty="0"/>
              <a:t>, </a:t>
            </a:r>
            <a:r>
              <a:rPr lang="ru-RU" sz="2800" dirty="0" smtClean="0"/>
              <a:t>труд, перемирие</a:t>
            </a:r>
            <a:r>
              <a:rPr lang="ru-RU" sz="2800" dirty="0"/>
              <a:t>, </a:t>
            </a:r>
            <a:r>
              <a:rPr lang="ru-RU" sz="2800" dirty="0" smtClean="0"/>
              <a:t>тревога, справедливость, ненависть. </a:t>
            </a:r>
            <a:r>
              <a:rPr lang="ru-RU" sz="28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80" y="-11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17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1" y="394283"/>
            <a:ext cx="105156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Внимание!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Конкурс «Мир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защитить, сохранить, укрепить!»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3" y="189286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выбор: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Раскройте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секрет мира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Изобразите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эмблему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отражающую его основное содержание и предназначение.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Составьте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список добрых дел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которые вы можете сделать сами или вместе со своими одноклассниками.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7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212" y="1297175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– ВЫСШАЯ ЦЕННОСТЬ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Рисунок 1" descr="colomb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519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4d51c40d80346_36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838" y="4672012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1672482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684" y="333374"/>
            <a:ext cx="16668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14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439" y="700086"/>
            <a:ext cx="17716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look.com.ua-681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634" y="2673955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ZZnMi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7909" y="639579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5" descr="main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96" y="2280859"/>
            <a:ext cx="1981481" cy="1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 descr="7d0ae76d96e3b22c38197e05770995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684" y="2227065"/>
            <a:ext cx="1828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Рисунок 19" descr="information_items_209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1" y="2353796"/>
            <a:ext cx="2466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27" descr="341491_798_36385112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6458" y="2403942"/>
            <a:ext cx="14763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1" descr="51f22307-b960-82e4-b960-82eba3090304_photo_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4491318"/>
            <a:ext cx="1704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2" descr="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8965" y="4637555"/>
            <a:ext cx="21240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23" descr="4770028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972" y="211931"/>
            <a:ext cx="13620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6" descr="LogoDZ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9855" y="4584046"/>
            <a:ext cx="30003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32" descr="53db661a38e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389" y="2449046"/>
            <a:ext cx="1409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-41275" y="2190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-41275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-41275" y="1371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-41275" y="15316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-41275" y="169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-41275" y="185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28" descr="s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1384" y="40145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0" descr="k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8774" y="248424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1" descr="5LavAN_origin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203" y="4466942"/>
            <a:ext cx="13525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08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35" y="1112931"/>
            <a:ext cx="7862048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Миротворец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кто способствует сохранению или восстановлению мира.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Волонтёр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человек, который своими действиями безвозмездно помогает другим людям.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Благотворитель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который жертвует средства больницам, школам, музеям, детским домам и т.д.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31" descr="5LavAN_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3934" y="1112931"/>
            <a:ext cx="3378375" cy="3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42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tzavas.gr/sites/biotzavas.gr/files/kalliergeia/elia-istoria-ar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248" y="1456135"/>
            <a:ext cx="5876046" cy="44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622" y="121023"/>
            <a:ext cx="10515600" cy="10892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«Голубь мира»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Художник Пабло Пикассо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Pablo-picasso-la-colombe (194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261" y="1425389"/>
            <a:ext cx="3380857" cy="44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4705" y="6167831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1945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3971" y="6167832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1961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13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149972"/>
            <a:ext cx="10515600" cy="8854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Пацифик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4d51c40d80346_36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404" y="1469485"/>
            <a:ext cx="4268040" cy="4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1124" y="5949709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Разработан в 1958 году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90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1307" y="109630"/>
            <a:ext cx="10515600" cy="8451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защищать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8" descr="148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0" r="17562" b="13698"/>
          <a:stretch/>
        </p:blipFill>
        <p:spPr bwMode="auto">
          <a:xfrm>
            <a:off x="416858" y="1072492"/>
            <a:ext cx="2420471" cy="18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918" y="1072492"/>
            <a:ext cx="8068235" cy="4822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729" y="3699160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Объединённых Наций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1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сохранять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58" y="1245030"/>
            <a:ext cx="3173506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экологический фонд «Чистые моря»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4556" y="1070218"/>
            <a:ext cx="8152643" cy="52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0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укреплять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4224" y="954741"/>
            <a:ext cx="8953500" cy="5354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23" y="954741"/>
            <a:ext cx="2819401" cy="84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Фонд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«Подари жизнь»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14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168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Ларец мира</vt:lpstr>
      <vt:lpstr>МИР – ВЫСШАЯ ЦЕННОСТЬ</vt:lpstr>
      <vt:lpstr>Слайд 3</vt:lpstr>
      <vt:lpstr>Слайд 4</vt:lpstr>
      <vt:lpstr>«Голубь мира» Художник Пабло Пикассо</vt:lpstr>
      <vt:lpstr>Пацифик</vt:lpstr>
      <vt:lpstr>Мир необходимо защищать</vt:lpstr>
      <vt:lpstr>Слайд 8</vt:lpstr>
      <vt:lpstr>Слайд 9</vt:lpstr>
      <vt:lpstr> Внимание!  Конкурс «Мир защитить, сохранить, укрепить!»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МИРА</dc:title>
  <dc:creator>Администратор</dc:creator>
  <cp:lastModifiedBy>Каб 20</cp:lastModifiedBy>
  <cp:revision>27</cp:revision>
  <dcterms:created xsi:type="dcterms:W3CDTF">2015-08-21T09:25:08Z</dcterms:created>
  <dcterms:modified xsi:type="dcterms:W3CDTF">2016-08-28T19:00:10Z</dcterms:modified>
</cp:coreProperties>
</file>