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4" r:id="rId6"/>
    <p:sldId id="260" r:id="rId7"/>
    <p:sldId id="266" r:id="rId8"/>
    <p:sldId id="261" r:id="rId9"/>
    <p:sldId id="267" r:id="rId10"/>
    <p:sldId id="262" r:id="rId11"/>
    <p:sldId id="268" r:id="rId12"/>
    <p:sldId id="25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94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05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23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96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11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2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8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2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59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84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23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B38A3-87A0-4FDB-826C-326B89568D57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C8D75-01F1-4E67-BEE5-368B9B218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4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039" y="1122363"/>
            <a:ext cx="9282250" cy="6252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16406" y="1122363"/>
            <a:ext cx="7351594" cy="5017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Методические рекомендации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4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488604"/>
              </p:ext>
            </p:extLst>
          </p:nvPr>
        </p:nvGraphicFramePr>
        <p:xfrm>
          <a:off x="177840" y="157473"/>
          <a:ext cx="11873552" cy="15769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– 7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– 10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– 4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12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– 6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 с социально-педагогической ситуацией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фона успешной адаптации, постоянная поддержи-вающе-профилактическая работа;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ситуации успеха в учебной деятельности для каждого ребенка;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Щадящий учебный режим;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Эмоциональная поддержка каждого ребенка и его родителей,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Просвещение родителей по вопросам возрастных особенностей их детей, организации домашних занятий и контроля в процессе их выполнения;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условий для форми-рования положительной само-оценки и уверенности в себе у детей и их родителей.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Построение учебного процесса с учетом индивидуальных осо-бенностей познавательной дея-тельности учащихся,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ситуаций успеха для каждого ребенка, поддержка чувства полноценности в учебной дея-тельности, создание возможностей для развития логического мышления, самостоятельности;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ситуации нравственных выборов, сотрудничества детей друг с другом и более старшими учащи-мися;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Разработка системы мер для ус-пешной адаптации в среднем звене;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Анализ и корректировка программ с точки зрения перегрузки и т.п.;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Сопровождение родителей в воспитании ребенка.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Разработка единой системы требований и её предъявления учащимся;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Открытое обсуждение всех возникающих конфликтов;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временного периода для опеки учащихся взрослыми (5 класс);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Просвещение родителей и педагогов по вопросам общения с младшими подростками;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Обучение в первую смену, создание щадящего учебного режима (5 класс) с учетом эмоциональных и волевых возможностей ребенка;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самостоятельности в учебной деятельности и общественной жизни.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Взаимодействие с психологом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период адаптации учителю лучше быть «наедине» с классом, обращаясь к психологу «в крайних случаях». Психолог оказывает консультативную помощь родителям, педагогу в понимании причин проблем адаптации, поиске приемов и способов воспитательной деятельности, которые помогли бы ребенку лучше и быстрее приспособиться к школьным условиям.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Консультативная помощь родителям, педагогу, детям.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Специально организованная работа в период адаптации.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Основные методы, формы и приемы работы классного руководителя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комфортной, уютной, защищенной атмосферы.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Позиция «классная мама»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Помощь в осознании роли ученика: беседы, игры с правилами, изучение правил поведения в школе, экскурсия по школе.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Игры, праздники, соревнования, путешествия.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самообслуживания, общественно-полезного труда в виде игры.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Коллективная творческая деятельность в микрогруппах.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Позиция «классная мама»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Игры, праздники, соревнования, путешествия как продолжение обучения.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ситуаций упражнения в смелости, готовности преодолевать трудности, проявить благородство, сочувствие, заботу, оказать помощь слабым, младшим, пожилым.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Обучение самоорганизации.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Привнесение в деятельность элементов тайны, приключений, поиска нового, незнакомого.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Проектная деятельность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Экскурсии на выставки, в музеи.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Занятия в кружках и секциях.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Соревнования, эстафеты, однодневные походы в лес.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атмосферы комфорта, защищенности, поддержки и заботы, особенно тем, кто в этом нуждается. Постоянное отслеживание состояния здоровья, настроения.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Позиция «классная мама»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условий для самостоятельного формирования законов жизни класса, принятия правил.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Диагностика особенностей личности подростка, его индивидуальных особенностей и проблем.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Координация деятельности с педагогами, беседа с ними о проблемах детей и особенностях взаимодействия с ними.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Привлечение учащихся к взаимопомощи одноклассникам.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Проведение вечеров, устных журналов, спектаклей и т.п.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Встречи с молодыми, сильными, красивыми и успешными людьми.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Эмоциональный, яркий характер трудовой деятельности, привлекательная мотивация.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Коллективное планирование и анализ проведенных дел.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Пропаганда ЗОЖ для совершения подвигов, преодоления трудностей.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1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662912"/>
              </p:ext>
            </p:extLst>
          </p:nvPr>
        </p:nvGraphicFramePr>
        <p:xfrm>
          <a:off x="177840" y="157473"/>
          <a:ext cx="11873552" cy="11335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– 13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– 15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– 9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– 17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11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0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Взаимодействие с психологом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Сугубо добровольное общение подростков с психологом.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Консультативная помощь родителям, педагогам и подросткам.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Групповая психологическая работа. Психологические игры, тренинги.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Уроки психологии.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Групповая психологическая работа. Психологические игры, тренинги.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Профконсультации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77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Основные методы, формы и приемы работы классного руководителя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Изменение личностно-профессиональной позиции классного руководителя. Позиция «помощник, защитник интересов детей».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Индивидуальные и групповые беседы с детьми, тренинги общения.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Развитие самопознания, занятия по этикету.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Привлечение способных и увлеченных детей к научно-исследовательской деятельности, организация участия детей в предметных конференциях, олимпиадах, конкурсах.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Встречи с интересными людьми, людьми разных профессий.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Диагностика способностей, интересов и склонностей, организация работы по их развитию. Обучение самодиагностике.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Развитие культуры общения через турпоходы, экскурсии, вечера, посиделки и т.п.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Социальное проектирование, участие в социально значимой деятельности в школе, поселке.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Классные часы и индивидуальные беседы по выбору дальнейшего пути обучения и профессиональной деятельности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Позиция классного руководителя «советчик и старший товарищ».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Выполнение диспетчерской функции: привлечение для работы с классом и индивидуально специалистов, занимающихся профориентацией школьников: психолога, работников ЦЗН, ВУЗов, организаций и т.п.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Поддержка школьников при их участии в научно-исследовательской и проектной деятельности, олимпиадах, конференциях, конкурсах.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Координация деятельности по организации вечеров, выездов на природу.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Оказание помощи в разрешении межличностных конфликтов, конфликтов с родителями и педагогами.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•	Взаимодействие с родителями и педагогами по основным вопросам жизнедеятельности воспитанников, сдачи экзаменов и выбору профессии, межличностных взаимоотношений.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0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2418" y="204716"/>
            <a:ext cx="204716" cy="818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661" y="395785"/>
            <a:ext cx="11245754" cy="626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722" y="802043"/>
            <a:ext cx="10967113" cy="58853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свыше 90 долгожители,</a:t>
            </a:r>
          </a:p>
          <a:p>
            <a:r>
              <a:rPr lang="ru-RU" dirty="0" smtClean="0"/>
              <a:t> 75-90 старческий возраст, </a:t>
            </a:r>
          </a:p>
          <a:p>
            <a:r>
              <a:rPr lang="ru-RU" dirty="0" smtClean="0"/>
              <a:t>60-75пожилой возраст,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35-60-2-й период зрелого возраста,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21-35 -1-й период зрелого возраста, </a:t>
            </a:r>
          </a:p>
          <a:p>
            <a:r>
              <a:rPr lang="ru-RU" dirty="0" smtClean="0"/>
              <a:t>17-21 поздняя юность,</a:t>
            </a:r>
          </a:p>
          <a:p>
            <a:r>
              <a:rPr lang="ru-RU" dirty="0" smtClean="0"/>
              <a:t> 15-17 ранняя юность, </a:t>
            </a:r>
          </a:p>
          <a:p>
            <a:r>
              <a:rPr lang="ru-RU" dirty="0" smtClean="0"/>
              <a:t>11-15 подростковый возраст, </a:t>
            </a:r>
          </a:p>
          <a:p>
            <a:r>
              <a:rPr lang="ru-RU" dirty="0" smtClean="0"/>
              <a:t>7-11младший школьный возраст, </a:t>
            </a:r>
          </a:p>
          <a:p>
            <a:r>
              <a:rPr lang="ru-RU" dirty="0" smtClean="0"/>
              <a:t>3-7дошкольный возраст, </a:t>
            </a:r>
          </a:p>
          <a:p>
            <a:r>
              <a:rPr lang="ru-RU" dirty="0" smtClean="0"/>
              <a:t>1-3 ранний возраст, </a:t>
            </a:r>
          </a:p>
          <a:p>
            <a:r>
              <a:rPr lang="ru-RU" dirty="0" smtClean="0"/>
              <a:t>0-1 младенчество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34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922" y="365125"/>
            <a:ext cx="10575878" cy="890469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«Учет возрастных особенностей воспитанников в работе классного руководителя»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825127"/>
              </p:ext>
            </p:extLst>
          </p:nvPr>
        </p:nvGraphicFramePr>
        <p:xfrm>
          <a:off x="163772" y="1282889"/>
          <a:ext cx="11873552" cy="5841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– 7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– 10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– 4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12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– 6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Особенности возрастного периода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Кризис (перелом)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Стабильное психическое развитие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Ведущий вид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Учебный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Учебный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Общение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 себя и самопонимания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– школьник, Я – товарищ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– член определенной группы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Возрастной период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 л а д ш и е       ш к о л ь н и к и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 л а д ш и е    п о д р о с т к и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Социально-педагогическая ситуация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Меняющаяся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Стабильная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Меняющаяся</a:t>
                      </a: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Физиологические особенности возраста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Активное анатомо-физиологическое созревание организма. Развитие крупных мышц опережает развитие мелких. Возросшая физическая выносливость, повышение работоспособности носит относительный характер, поэтому отмечается высокая утомляемость. Неразвитость произвольных процессов. Работоспособность сохраняется 25-30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7 годам завершается морфологическое созревание лобного отдела больших полушарий, что создает возможности для осуществления целенаправленного произвольного поведения, планирования и выполнения программ действий.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Перестройка организма.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Усиливается обмен веществ в организме, рост тела в длину, отстает развитие сердечно-сосудистой системы, что приводит к снижению давления, «малокровию мозга», вялости и повышенной утомляемости. Увеличивается потребность в питании, щадящем режиме.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922" y="365125"/>
            <a:ext cx="10575878" cy="89046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«Учет возрастных особенностей воспитанников в работе классного руководителя»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908776"/>
              </p:ext>
            </p:extLst>
          </p:nvPr>
        </p:nvGraphicFramePr>
        <p:xfrm>
          <a:off x="163772" y="1473958"/>
          <a:ext cx="11873552" cy="5736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279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– 13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– 15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– 9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– 17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11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Особенности возрастного периода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Возрастной период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pc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Старший подростковый возраст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Ведущий вид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Особенности возрастного периода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Начало перелома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Возрастной кризис и посткризисный период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 себя и самопонимания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Ведущий вид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Возрастной период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 себя и самопонимания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Кем я буду?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Социально-педагогическая ситуация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Социально-педагогическая ситуация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Стабильная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Физиологические особенности возраста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Физиологические особенности возраста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Половое созревание.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Резкие физические и физиологические изменения.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сердца и сосудов выравнивается, исчезает проблема «малокровия мозга». Отмечается малая утомляемость. Возникает потребность в энергетической разрядке, быстром темпе, в том числе урока, классного часа, занятия.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3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460423"/>
              </p:ext>
            </p:extLst>
          </p:nvPr>
        </p:nvGraphicFramePr>
        <p:xfrm>
          <a:off x="177840" y="157473"/>
          <a:ext cx="11873552" cy="1075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– 7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– 10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– 4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12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– 6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Психологические особенности возраста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Отсутствие социального опыта в новых условиях и как следствие обостренное чувство незащищенности. Дети эмоциональны, подвижны, впечатлительны, любознательны. Произвольность Эмоциональное самочувствие ребенка целиком зависит от учителя, который становится центром его жизни. Большое место занимает игровая деятельность.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Внутренняя уравновешенность, постоянное стремление к активной практической деятельности, преобладающая жизнерадостность. Дружелюбие, открытость и контактность со сверстниками и взрослыми. Стремление к совместной деятельности, легкость выполнения поручений, имеющих социальную значимость. Резкая потеря к деятельности в случае неуспеха, большой эмоциональный подъем в случае успеха. Ценят смелость, верность другу, физическую силу. Любят тайны, приключения, поиск, новое, яркое, незнакомое. Ориентированы на ближайшие цели. Воспринимают конкретное содержание беседы. Особое значение начинает приобретать мнение сверстников.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Отсутствие социального опыта в новых условиях и как следствие обостренное чувство незащищенности. Не могут полноценно анализировать свои поступки, склонны переоценивать свои возможности, остро переживают чувство неуверенности. Неумение рассчитать свои физиологические потребности. Импульсивность. Бурное проявление симпатии к противоположному полу. К 12 годам резко возрастает значение коллектива, его мнения, отношений с товарищами, оценки поступков и действий. Стремление к самостоятельности и независимости, завоевать авторитет, занять достойное место в коллективе, растет автономия от семьи. 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Новообразования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Принятие роли школьника, системы новых социально-психологических требований. Сформированность внутренней позиции школьника.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Сформированность основных компонентов учебной деятельности. Произвольность психических процессов, развитие внутреннего плана действий, способность к саморегуляции, рефлексии. Формирование чувства социальной и психологической компетентности (или при неблагоприятном развитии -неполноценности), чувство дифференцированности своих возможностей. Качественно иной, более «взрослый» тип взаимоотношений с учителями и одноклассниками.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Формируется устойчивая система отношений к окружающим и самому себе, стремление разобраться в своих качествах и поступках. 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4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416610"/>
              </p:ext>
            </p:extLst>
          </p:nvPr>
        </p:nvGraphicFramePr>
        <p:xfrm>
          <a:off x="177840" y="157473"/>
          <a:ext cx="11873552" cy="11881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– 13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– 15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– 9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– 17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11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21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Психологические особенности возраста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Организованное внимание. Вдумчивое осмысление.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переносит состояния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ожидаемости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Резкие физические и физиологические изменения приводят к неустойчивости своего «Я»: неустойчивость настроения, поведения, постоянные колебания самооценки, резкая смена физического состояния и самочувствия, ранимость, неадекватность реакций, повышенная конфликтность, необузданность желаний, чувство противоречия, ложное чувство единения с группой.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Постепенное разрушение психологического барьера между мальчиками и девочками. Сдерживание проявления чувств и эмоций, более спокойное, скрытое проявление симпатий к противоположному полу.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собственной точки зрения, отказ принимать все на веру. Потеря авторитета учителя.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Повышенное чувство взрослости. Формирование собственной системы ценностей, требований, моральных установок, которые определяют характер взаимоотношений с окружающими людьми, самим собой.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Активный поиск идеала для подражания.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Отсутствие социального опыта в новых условиях и как следствие обостренное чувство незащищенности.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Основная потребность учащихся: поиск понимания в общении, готовность к контактам.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Изменение приоритетов, актуально общение с противоположным полом, создание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разнополовых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микрогрупп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Отдаление учащихся от активного участия в жизни класса и школы в результате подготовки к поступлению в ВУЗ.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Возрастная избирательность внимания в связи с множеством интересов. Умеют пользоваться всеми мыслительными операциями.</a:t>
                      </a:r>
                    </a:p>
                  </a:txBody>
                  <a:tcPr marL="68580" marR="68580" marT="0" marB="0"/>
                </a:tc>
              </a:tr>
              <a:tr h="20733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Сензитивный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(наиболее чувствительный) период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организации самопознания, самоконтроля, самовоспитания;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ориентации в мире профессий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организации самопознания своих психо-физиологических особенностей, самоконтроля, самовоспитания;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ориентации в мире профессий, к самоопределению.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поиску смысла жизни и своего предназначения.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735416"/>
              </p:ext>
            </p:extLst>
          </p:nvPr>
        </p:nvGraphicFramePr>
        <p:xfrm>
          <a:off x="177840" y="157473"/>
          <a:ext cx="11873552" cy="1156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– 7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– 10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– 4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12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– 6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Сензитивный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(наиболее чувствительный) период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развитию интеллектуальных способностей и познавательной сферы;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воспитанию и укреплению эмоционально-волевой сферы и произвольности поведения;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развитию сопереживания к людям, приоритета «должен» над «хочу», прилежности, дисципли-нированности;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развитию самоконтроля, са-морегуляции, рефлексии, положи-тельной самооценки, умения до-водить начатое дело до конца, по-ложительного отношения к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развитию интеллектуальных спо-собностей и познавательной сферы (до 11 лет, далее – накопление зна-ний);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воспитанию и укреплению эмо-ционально-волевой сферы и произ-вольности поведения;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развитию сопереживания к лю-дям, приоритета «должен» над «хо-чу», прилежности, дисциплиниро-ванности;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развитию самоконтроля, саморе-гуляции, рефлексии, положительной самооценки, умения доводить нача-тое дело до конца, положительного отношения к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самовоспитанию, воспитанию характера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</a:rPr>
                        <a:t>Основные задачи развития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Полноценная социально-психологическая адаптация к новой ситуации развития (принятие роли школьника)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образного и логического мышления;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социальной пози-ции школьника;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чувства полно-ценности и умелости у каждого ребенка;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Овладение навыками конструк-тивного общения со сверстниками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Полноценная социально-психологическая адаптация к новой ситуации развития (переход к обучению в среднем звене)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</a:rPr>
                        <a:t>Перспективные задачи развития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интеллектуальных возможностей, в частности – логического мышления, освоение культурного опыта;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чувства полно-ценности – умелости, прежде всего в учении и общении со значимыми взрослыми;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произвольности, спо-собности ориентироваться на сложную систему социальных требований новой среды (воспри-нимают ребенка серьезно, более значимо).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мыслительной гибкости, способности приспосабливаться к различным системам требований;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контроля и само-контроля учебной деятельности;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Достижение соответствующего уровня социальной и личностной зрелости для успешного перехода к новой ситуации  развития в среднем звене.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Нравственное развитие: пере-ход от догматической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пра-вильности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 развитию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кри-тической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оценки и выработка индивидуальных норм поведения;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Поощрение способности занять ответственную позицию 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отно-шении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взрослых и сверстников;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Переориентация учебного и воспитательного процесса с передачи знаний на развитие мышления учащихся.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8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773398"/>
              </p:ext>
            </p:extLst>
          </p:nvPr>
        </p:nvGraphicFramePr>
        <p:xfrm>
          <a:off x="177840" y="157473"/>
          <a:ext cx="11873552" cy="10415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– 13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– 15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– 9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– 17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11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611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</a:rPr>
                        <a:t>Основные задачи развития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Самоидентификация, т.е. нахождение Себя  в Мире;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чувства самоуважения 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самопринятия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способности к целеполаганию в учебной и других видах собственной деятельности, развитие мыслительных способностей до уровня формальных операций.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Обучение навыкам самопознания и саморегуляции в любой деятельности, навыкам самораскрытия и принятия других людей, основам бесконфликтного поведения и формам выхода из конфликта;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интереса к анализу своей деятельности и поиску наиболее оптимальных форм ее организации, развитие самостоятельности в вопросах целеполагания и планирования своей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Достижение стадии формальных операций в интеллектуальной сфере;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Профессиональное и личностное самоопределение;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Психологическая готовность к принятию новой социальной роли и позиции (взрослого).</a:t>
                      </a:r>
                    </a:p>
                  </a:txBody>
                  <a:tcPr marL="68580" marR="68580" marT="0" marB="0"/>
                </a:tc>
              </a:tr>
              <a:tr h="1477107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</a:rPr>
                        <a:t>Перспективные задачи развития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Начало профессионального самоопределения (информационно-просветительная работа);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Определение места своего Я в системе социальных связей и отношений.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Определение места своего Я в более широкой системе социальных связей и отношений;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Начало профессионального самоопределения.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Становление личности и гражданской позиции;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чувства значимо-сти, способности к самообразованию и психическому саморазвитию;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Готовность к ответственным социальным отношениям.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Весь спектр эмоционально-личностных нарушений, связанных с потерей чувства идентичности (кто я?), депривацией (недостатком) потребности в признании, принятии, интимно-личностном общении;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Чувство неудовлетворенности собой, неуверенности в результате противоречия системы требований, предъявляемой к себе и возможностями ей соответствовать.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Потеря интереса к учебной деятельности;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Фиксация на психосексуальных проблемах;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Регресс к предыдущим стадииям развития.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 проблемы предыдущего этапа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Страх перед окончанием школы, экзаменами, необходимостью совершить самостоятельный выбор;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Потеря временной перспективы (ориентация на прошлое и будущее)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Эмоциональная неустойчивость, стремление к социальным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экспери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-ментам.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93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872916"/>
              </p:ext>
            </p:extLst>
          </p:nvPr>
        </p:nvGraphicFramePr>
        <p:xfrm>
          <a:off x="177840" y="157473"/>
          <a:ext cx="11873552" cy="11484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– 7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– 10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– 4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12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– 6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Возможны нарушения в мо-тивационно-личностной сфере, свя-занные с возникновением и закреп-лением чувства неполноценности (неумелости), агрессивно-конку-рентной установкой в общении, раз-решением познавательной мотива-ции, ориентацией на реальный мир, а на мир фантазии;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Фиксация на семье и других значимых взрослых (демонстрация сверхзависимого поведения);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Школьная дезадаптация, сниже-ние способности к произвольному контролю.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Хроническая школьная неус-пешность: снижение учебной мо-тивации и самооценки, неэффек-тивная учебная деятельность, нарушения поведения;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 воздействием чувства неполноценности (неумелости) возможны психосоматические и невротические нарушения.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 хронической неуспешности возможен регресс на дошкольную стадию развития, школьная дезадаптация, как в 1 классе.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Проблемы, связанные с труд-ностями адаптации в среднем звене: недостаточная ориентация на новую систему требований взрослых и сверстников;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Разрушение учебной мотива-ции, снижение интереса к учебе, школе, потеря положительного статуса в группе сверстников;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Возможен возврат к более инфантильным эмоциональным реакциям и формам общения со сверстниками и взрослыми – по принципу «не хочу быть взрослым».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 с ребенком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Выявление индивидуальных осо-бенностей, контроль эмоциональ-ного состояния детей;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Проведение работы с детьми, на-правленной на осознание ими инди-видуальных особенностей собст-венной учебной деятельности, фор-мирование индивидуального стиля деятельности;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навыков конструктивно-го общения, совместного решения проблем;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Расширение социального опыта детей;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логического мышления, умения оперировать информацией.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Выявление индивидуальных осо-бенностей познавательной деятель-ности;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Контроль за эмоциональным со-стоянием каждого ребенка, инди-видуальная и групповая работа  на развитие или компенсацию слабо развитых психических функций;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Психологическая поддержка ребенка;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 по осознанию детьми ин-дивидуальных особенностей собст-венной учебной деятельности, фор-мирование индивидуального стиля деятельности;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навыков конструктивного общения, совместного решения проблем;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Расширение социального опыта детей,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логического мышления, умения оперировать информацией.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Построение системы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отноше-ний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детей друг с другом;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навыков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конструк-тивного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общения со взрослыми и сверстниками;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сплоченного детского коллектива, создание общих ценностей и норм;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Обучение навыкам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ответст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-венного поведения.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22555" algn="l"/>
                        </a:tabLs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081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9065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1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534440"/>
              </p:ext>
            </p:extLst>
          </p:nvPr>
        </p:nvGraphicFramePr>
        <p:xfrm>
          <a:off x="177840" y="157473"/>
          <a:ext cx="11873552" cy="11301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88"/>
                <a:gridCol w="2968388"/>
                <a:gridCol w="2968388"/>
                <a:gridCol w="2968388"/>
              </a:tblGrid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Возраст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– 13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– 15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– 9 класс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– 17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– 11 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611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 с ребенком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Обеспечить условия и учить занимать достойное положение в классе (через изучение интересов, участие  различных делах);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Поощрять попытки претворить мечту в явь, подсказывать пути достижения;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Учить достигать поставленные перед собой цели в учебной и других видах деятельности;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Учить приемам самоконтроля, саморазвития, самовоспитания, самопознания;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Учить навыкам конструктивного общения со взрослыми и сверстниками.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Обучение поиску информации о конкретной профессии и путях её получения;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Диагностика интересов и склонностей, индивидуальных особенностей, профконсультации;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Обучение формам самоконт-роля, саморазвития, реагирования в сложных ситуациях, в общении;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7780" algn="l"/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Обучение формам самораскры-тия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Расширение социального опыта;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Развитие интереса к собствен-ной интеллектуальной деятель-ности и способам её организации;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Диагностика развития логического мышления.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Интимные отношения между по-лами, подготовка к семейной жизни;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Взаимоотношения с родителями, как основа для выработки уклада будущей семьи;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Сочетание ближних и дальних перспектив, их реальность и способы достижения;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Изучение индивидуальных особен-ностей в связи с выбором профессии, индивидуальные профконсультации, знакомства с путями приобретения профессии, умение ориентироваться на рынке труда в сложившейся ситуации (связь с ЦЗН);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Снятие страхов перед экзаменами и будущим, обучение навыкам само-регуляции.</a:t>
                      </a:r>
                    </a:p>
                  </a:txBody>
                  <a:tcPr marL="68580" marR="68580" marT="0" marB="0"/>
                </a:tc>
              </a:tr>
              <a:tr h="1477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 с социально-педагогической ситуацией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условий для занятия каждым ребенком благополучного статуса в коллективе класса;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просвещения родителей и учащихся по психосексуальным проблемам, возрастным особенностям учащихся;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Изучение интересов и склонностей учащихся;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учебной среды, способствующей развитию логического мышления.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условий для измене-ния социального статуса старше-классников в школе: делегирова-ние ответственности, наделение определенными правами;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социально-педагоги-ческих условий для полноценного общения в школе и вне её;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условий учебной сре-ды, способствующих развитию мышления, становлению фор-мальных операций;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32080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Построение учебного процесса, способствующего развитию инте-реса к исследовательской деятель-ности, логической переработке информации.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условий для проявления максимальной самостоятельности в учебной и общественной деятельности;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Расширение прав и ответственности;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Эмоциональная поддержка со стороны взрослых;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Роль родителей в профессиональном самоопределении;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4033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Предоставление возможности для принятия ответственности за себя и других людей, серьезных жизненных выборов;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психологически безопасных условий для «примерки» и про-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живания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новых социальных ролей и позиций. </a:t>
                      </a: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1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2945</Words>
  <Application>Microsoft Office PowerPoint</Application>
  <PresentationFormat>Широкоэкранный</PresentationFormat>
  <Paragraphs>357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Таблица «Учет возрастных особенностей воспитанников в работе классного руководителя» </vt:lpstr>
      <vt:lpstr> «Учет возрастных особенностей воспитанников в работе классного руководителя»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 PC</dc:creator>
  <cp:lastModifiedBy>Lenovo PC</cp:lastModifiedBy>
  <cp:revision>7</cp:revision>
  <dcterms:created xsi:type="dcterms:W3CDTF">2018-01-14T18:26:56Z</dcterms:created>
  <dcterms:modified xsi:type="dcterms:W3CDTF">2018-01-14T19:34:31Z</dcterms:modified>
</cp:coreProperties>
</file>