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5" r:id="rId8"/>
    <p:sldId id="263" r:id="rId9"/>
    <p:sldId id="264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9120-EE67-47C8-A82D-34A4159CAE34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E027-4D61-4A7D-8204-61133B292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хлеб блокады"/>
          <p:cNvPicPr>
            <a:picLocks noChangeAspect="1" noChangeArrowheads="1"/>
          </p:cNvPicPr>
          <p:nvPr/>
        </p:nvPicPr>
        <p:blipFill>
          <a:blip r:embed="rId2" cstate="print"/>
          <a:srcRect l="7655" r="351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Картинки по запросу таня савичева днев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7546" t="2628" r="19380" b="65872"/>
          <a:stretch>
            <a:fillRect/>
          </a:stretch>
        </p:blipFill>
        <p:spPr bwMode="auto">
          <a:xfrm>
            <a:off x="1691680" y="1268760"/>
            <a:ext cx="5832648" cy="4166177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403648" y="1196752"/>
            <a:ext cx="6192688" cy="4176464"/>
            <a:chOff x="1403648" y="1196752"/>
            <a:chExt cx="6192688" cy="4176464"/>
          </a:xfrm>
        </p:grpSpPr>
        <p:pic>
          <p:nvPicPr>
            <p:cNvPr id="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 l="82205" t="2628" r="-171" b="65794"/>
            <a:stretch>
              <a:fillRect/>
            </a:stretch>
          </p:blipFill>
          <p:spPr bwMode="auto">
            <a:xfrm>
              <a:off x="4427984" y="1196752"/>
              <a:ext cx="3168352" cy="4176464"/>
            </a:xfrm>
            <a:prstGeom prst="rect">
              <a:avLst/>
            </a:prstGeom>
            <a:noFill/>
          </p:spPr>
        </p:pic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/>
            <a:srcRect l="47546" t="34894" r="35760" b="34074"/>
            <a:stretch>
              <a:fillRect/>
            </a:stretch>
          </p:blipFill>
          <p:spPr bwMode="auto">
            <a:xfrm>
              <a:off x="1403648" y="1196752"/>
              <a:ext cx="2943944" cy="4104456"/>
            </a:xfrm>
            <a:prstGeom prst="rect">
              <a:avLst/>
            </a:prstGeom>
            <a:noFill/>
          </p:spPr>
        </p:pic>
      </p:grpSp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5104" t="35295" r="189" b="32583"/>
          <a:stretch>
            <a:fillRect/>
          </a:stretch>
        </p:blipFill>
        <p:spPr bwMode="auto">
          <a:xfrm>
            <a:off x="1331640" y="1196752"/>
            <a:ext cx="6120680" cy="4248472"/>
          </a:xfrm>
          <a:prstGeom prst="rect">
            <a:avLst/>
          </a:prstGeom>
          <a:noFill/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7546" t="68506" r="18972" b="2093"/>
          <a:stretch>
            <a:fillRect/>
          </a:stretch>
        </p:blipFill>
        <p:spPr bwMode="auto">
          <a:xfrm>
            <a:off x="683568" y="692696"/>
            <a:ext cx="7632848" cy="5026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5817" r="191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хлеб всему голова"/>
          <p:cNvPicPr>
            <a:picLocks noChangeAspect="1" noChangeArrowheads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4545" r="10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2" cstate="print"/>
          <a:srcRect l="11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хлеб блокады"/>
          <p:cNvPicPr>
            <a:picLocks noChangeAspect="1" noChangeArrowheads="1"/>
          </p:cNvPicPr>
          <p:nvPr/>
        </p:nvPicPr>
        <p:blipFill>
          <a:blip r:embed="rId2" cstate="print"/>
          <a:srcRect t="2363" b="1914"/>
          <a:stretch>
            <a:fillRect/>
          </a:stretch>
        </p:blipFill>
        <p:spPr bwMode="auto">
          <a:xfrm>
            <a:off x="-56877" y="548680"/>
            <a:ext cx="9200877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локада ленинграда хле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Картинки по запросу блокада ленинграда дорога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25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дорога жизни"/>
          <p:cNvPicPr>
            <a:picLocks noChangeAspect="1" noChangeArrowheads="1"/>
          </p:cNvPicPr>
          <p:nvPr/>
        </p:nvPicPr>
        <p:blipFill>
          <a:blip r:embed="rId2" cstate="print"/>
          <a:srcRect b="9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дорога жизни"/>
          <p:cNvPicPr>
            <a:picLocks noChangeAspect="1" noChangeArrowheads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преподаватель</cp:lastModifiedBy>
  <cp:revision>17</cp:revision>
  <dcterms:created xsi:type="dcterms:W3CDTF">2020-01-15T07:24:30Z</dcterms:created>
  <dcterms:modified xsi:type="dcterms:W3CDTF">2020-01-20T11:41:52Z</dcterms:modified>
</cp:coreProperties>
</file>