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8.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9.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10.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11.xml" ContentType="application/vnd.openxmlformats-officedocument.theme+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12.xml" ContentType="application/vnd.openxmlformats-officedocument.theme+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theme/theme13.xml" ContentType="application/vnd.openxmlformats-officedocument.theme+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9" r:id="rId6"/>
    <p:sldMasterId id="2147483722" r:id="rId7"/>
    <p:sldMasterId id="2147483735" r:id="rId8"/>
    <p:sldMasterId id="2147483749" r:id="rId9"/>
    <p:sldMasterId id="2147483762" r:id="rId10"/>
    <p:sldMasterId id="2147483774" r:id="rId11"/>
    <p:sldMasterId id="2147483786" r:id="rId12"/>
    <p:sldMasterId id="2147483798" r:id="rId13"/>
    <p:sldMasterId id="2147483812" r:id="rId14"/>
  </p:sldMasterIdLst>
  <p:notesMasterIdLst>
    <p:notesMasterId r:id="rId57"/>
  </p:notesMasterIdLst>
  <p:sldIdLst>
    <p:sldId id="256" r:id="rId15"/>
    <p:sldId id="262" r:id="rId16"/>
    <p:sldId id="263" r:id="rId17"/>
    <p:sldId id="272" r:id="rId18"/>
    <p:sldId id="297" r:id="rId19"/>
    <p:sldId id="264" r:id="rId20"/>
    <p:sldId id="270" r:id="rId21"/>
    <p:sldId id="298" r:id="rId22"/>
    <p:sldId id="288" r:id="rId23"/>
    <p:sldId id="289" r:id="rId24"/>
    <p:sldId id="271" r:id="rId25"/>
    <p:sldId id="293" r:id="rId26"/>
    <p:sldId id="294" r:id="rId27"/>
    <p:sldId id="290" r:id="rId28"/>
    <p:sldId id="295" r:id="rId29"/>
    <p:sldId id="273" r:id="rId30"/>
    <p:sldId id="274" r:id="rId31"/>
    <p:sldId id="275" r:id="rId32"/>
    <p:sldId id="276" r:id="rId33"/>
    <p:sldId id="277" r:id="rId34"/>
    <p:sldId id="278" r:id="rId35"/>
    <p:sldId id="279" r:id="rId36"/>
    <p:sldId id="280" r:id="rId37"/>
    <p:sldId id="266" r:id="rId38"/>
    <p:sldId id="281" r:id="rId39"/>
    <p:sldId id="282" r:id="rId40"/>
    <p:sldId id="283" r:id="rId41"/>
    <p:sldId id="284" r:id="rId42"/>
    <p:sldId id="285" r:id="rId43"/>
    <p:sldId id="286" r:id="rId44"/>
    <p:sldId id="287" r:id="rId45"/>
    <p:sldId id="296" r:id="rId46"/>
    <p:sldId id="267" r:id="rId47"/>
    <p:sldId id="268" r:id="rId48"/>
    <p:sldId id="269" r:id="rId49"/>
    <p:sldId id="291" r:id="rId50"/>
    <p:sldId id="292" r:id="rId51"/>
    <p:sldId id="257" r:id="rId52"/>
    <p:sldId id="258" r:id="rId53"/>
    <p:sldId id="259" r:id="rId54"/>
    <p:sldId id="260" r:id="rId55"/>
    <p:sldId id="261" r:id="rId5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1" d="100"/>
          <a:sy n="61" d="100"/>
        </p:scale>
        <p:origin x="-1542"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slide" Target="slides/slide4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41" Type="http://schemas.openxmlformats.org/officeDocument/2006/relationships/slide" Target="slides/slide27.xml"/><Relationship Id="rId54"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8" Type="http://schemas.openxmlformats.org/officeDocument/2006/relationships/slideMaster" Target="slideMasters/slideMaster8.xml"/><Relationship Id="rId51" Type="http://schemas.openxmlformats.org/officeDocument/2006/relationships/slide" Target="slides/slide37.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E0A626-D964-4120-903B-1AF0D1F9E3B2}" type="datetimeFigureOut">
              <a:rPr lang="ru-RU" smtClean="0"/>
              <a:t>19.11.2013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B286C8-B7BD-4112-B5A3-79B979508C22}" type="slidenum">
              <a:rPr lang="ru-RU" smtClean="0"/>
              <a:t>‹#›</a:t>
            </a:fld>
            <a:endParaRPr lang="ru-RU"/>
          </a:p>
        </p:txBody>
      </p:sp>
    </p:spTree>
    <p:extLst>
      <p:ext uri="{BB962C8B-B14F-4D97-AF65-F5344CB8AC3E}">
        <p14:creationId xmlns:p14="http://schemas.microsoft.com/office/powerpoint/2010/main" val="3273829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ПЕТЕРБУРСКАЯ КРЕПОСТЬ ПЕТРОПАВЛОВСКИЙ СОБОР</a:t>
            </a:r>
          </a:p>
          <a:p>
            <a:endParaRPr lang="ru-RU" dirty="0"/>
          </a:p>
        </p:txBody>
      </p:sp>
      <p:sp>
        <p:nvSpPr>
          <p:cNvPr id="4" name="Номер слайда 3"/>
          <p:cNvSpPr>
            <a:spLocks noGrp="1"/>
          </p:cNvSpPr>
          <p:nvPr>
            <p:ph type="sldNum" sz="quarter" idx="10"/>
          </p:nvPr>
        </p:nvSpPr>
        <p:spPr/>
        <p:txBody>
          <a:bodyPr/>
          <a:lstStyle/>
          <a:p>
            <a:fld id="{E9B286C8-B7BD-4112-B5A3-79B979508C22}" type="slidenum">
              <a:rPr lang="ru-RU" smtClean="0"/>
              <a:t>2</a:t>
            </a:fld>
            <a:endParaRPr lang="ru-RU"/>
          </a:p>
        </p:txBody>
      </p:sp>
    </p:spTree>
    <p:extLst>
      <p:ext uri="{BB962C8B-B14F-4D97-AF65-F5344CB8AC3E}">
        <p14:creationId xmlns:p14="http://schemas.microsoft.com/office/powerpoint/2010/main" val="1034169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В.В. РАССТРЕЛЛИ ЗИМНИЙ ДВОРЕЦ</a:t>
            </a:r>
            <a:endParaRPr lang="ru-RU" dirty="0"/>
          </a:p>
        </p:txBody>
      </p:sp>
      <p:sp>
        <p:nvSpPr>
          <p:cNvPr id="4" name="Номер слайда 3"/>
          <p:cNvSpPr>
            <a:spLocks noGrp="1"/>
          </p:cNvSpPr>
          <p:nvPr>
            <p:ph type="sldNum" sz="quarter" idx="10"/>
          </p:nvPr>
        </p:nvSpPr>
        <p:spPr/>
        <p:txBody>
          <a:bodyPr/>
          <a:lstStyle/>
          <a:p>
            <a:fld id="{E9B286C8-B7BD-4112-B5A3-79B979508C22}" type="slidenum">
              <a:rPr lang="ru-RU" smtClean="0"/>
              <a:t>3</a:t>
            </a:fld>
            <a:endParaRPr lang="ru-RU"/>
          </a:p>
        </p:txBody>
      </p:sp>
    </p:spTree>
    <p:extLst>
      <p:ext uri="{BB962C8B-B14F-4D97-AF65-F5344CB8AC3E}">
        <p14:creationId xmlns:p14="http://schemas.microsoft.com/office/powerpoint/2010/main" val="3378332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РОСТРАЛЬНЫЕ КОЛОНЫ </a:t>
            </a:r>
            <a:endParaRPr lang="ru-RU" dirty="0"/>
          </a:p>
        </p:txBody>
      </p:sp>
      <p:sp>
        <p:nvSpPr>
          <p:cNvPr id="4" name="Номер слайда 3"/>
          <p:cNvSpPr>
            <a:spLocks noGrp="1"/>
          </p:cNvSpPr>
          <p:nvPr>
            <p:ph type="sldNum" sz="quarter" idx="10"/>
          </p:nvPr>
        </p:nvSpPr>
        <p:spPr/>
        <p:txBody>
          <a:bodyPr/>
          <a:lstStyle/>
          <a:p>
            <a:fld id="{E9B286C8-B7BD-4112-B5A3-79B979508C22}" type="slidenum">
              <a:rPr lang="ru-RU" smtClean="0"/>
              <a:t>6</a:t>
            </a:fld>
            <a:endParaRPr lang="ru-RU"/>
          </a:p>
        </p:txBody>
      </p:sp>
    </p:spTree>
    <p:extLst>
      <p:ext uri="{BB962C8B-B14F-4D97-AF65-F5344CB8AC3E}">
        <p14:creationId xmlns:p14="http://schemas.microsoft.com/office/powerpoint/2010/main" val="16407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ЗАХАРОВ КОРОБОВ</a:t>
            </a:r>
            <a:endParaRPr lang="ru-RU" dirty="0"/>
          </a:p>
        </p:txBody>
      </p:sp>
      <p:sp>
        <p:nvSpPr>
          <p:cNvPr id="4" name="Номер слайда 3"/>
          <p:cNvSpPr>
            <a:spLocks noGrp="1"/>
          </p:cNvSpPr>
          <p:nvPr>
            <p:ph type="sldNum" sz="quarter" idx="10"/>
          </p:nvPr>
        </p:nvSpPr>
        <p:spPr/>
        <p:txBody>
          <a:bodyPr/>
          <a:lstStyle/>
          <a:p>
            <a:fld id="{E9B286C8-B7BD-4112-B5A3-79B979508C22}" type="slidenum">
              <a:rPr lang="ru-RU" smtClean="0"/>
              <a:t>7</a:t>
            </a:fld>
            <a:endParaRPr lang="ru-RU"/>
          </a:p>
        </p:txBody>
      </p:sp>
    </p:spTree>
    <p:extLst>
      <p:ext uri="{BB962C8B-B14F-4D97-AF65-F5344CB8AC3E}">
        <p14:creationId xmlns:p14="http://schemas.microsoft.com/office/powerpoint/2010/main" val="1329331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ПОРТРЕТ ГОЛИЦЫНА ЕКАТЕРИНЫ 2</a:t>
            </a:r>
            <a:endParaRPr lang="ru-RU" dirty="0"/>
          </a:p>
        </p:txBody>
      </p:sp>
      <p:sp>
        <p:nvSpPr>
          <p:cNvPr id="4" name="Номер слайда 3"/>
          <p:cNvSpPr>
            <a:spLocks noGrp="1"/>
          </p:cNvSpPr>
          <p:nvPr>
            <p:ph type="sldNum" sz="quarter" idx="10"/>
          </p:nvPr>
        </p:nvSpPr>
        <p:spPr/>
        <p:txBody>
          <a:bodyPr/>
          <a:lstStyle/>
          <a:p>
            <a:fld id="{E9B286C8-B7BD-4112-B5A3-79B979508C22}" type="slidenum">
              <a:rPr lang="ru-RU" smtClean="0"/>
              <a:t>12</a:t>
            </a:fld>
            <a:endParaRPr lang="ru-RU"/>
          </a:p>
        </p:txBody>
      </p:sp>
    </p:spTree>
    <p:extLst>
      <p:ext uri="{BB962C8B-B14F-4D97-AF65-F5344CB8AC3E}">
        <p14:creationId xmlns:p14="http://schemas.microsoft.com/office/powerpoint/2010/main" val="1018508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РАСТРЕЛЛИ</a:t>
            </a:r>
            <a:r>
              <a:rPr lang="ru-RU" baseline="0" dirty="0" smtClean="0"/>
              <a:t> КОЗЛОВСКИЙ</a:t>
            </a:r>
            <a:endParaRPr lang="ru-RU" dirty="0"/>
          </a:p>
        </p:txBody>
      </p:sp>
      <p:sp>
        <p:nvSpPr>
          <p:cNvPr id="4" name="Номер слайда 3"/>
          <p:cNvSpPr>
            <a:spLocks noGrp="1"/>
          </p:cNvSpPr>
          <p:nvPr>
            <p:ph type="sldNum" sz="quarter" idx="10"/>
          </p:nvPr>
        </p:nvSpPr>
        <p:spPr/>
        <p:txBody>
          <a:bodyPr/>
          <a:lstStyle/>
          <a:p>
            <a:fld id="{E9B286C8-B7BD-4112-B5A3-79B979508C22}" type="slidenum">
              <a:rPr lang="ru-RU" smtClean="0"/>
              <a:t>15</a:t>
            </a:fld>
            <a:endParaRPr lang="ru-RU"/>
          </a:p>
        </p:txBody>
      </p:sp>
    </p:spTree>
    <p:extLst>
      <p:ext uri="{BB962C8B-B14F-4D97-AF65-F5344CB8AC3E}">
        <p14:creationId xmlns:p14="http://schemas.microsoft.com/office/powerpoint/2010/main" val="592261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D9548EA-A9E8-4CD6-94C4-FFFA5CD01D3B}" type="slidenum">
              <a:rPr lang="ru-RU" altLang="ru-RU">
                <a:solidFill>
                  <a:prstClr val="black"/>
                </a:solidFill>
              </a:rPr>
              <a:pPr eaLnBrk="1" hangingPunct="1"/>
              <a:t>36</a:t>
            </a:fld>
            <a:endParaRPr lang="ru-RU" altLang="ru-RU">
              <a:solidFill>
                <a:prstClr val="black"/>
              </a:solidFill>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r>
              <a:rPr lang="ru-RU" altLang="ru-RU" smtClean="0"/>
              <a:t>Отсканированное фото Е. Кассина – М.: Планета, 1987.</a:t>
            </a:r>
          </a:p>
          <a:p>
            <a:pPr eaLnBrk="1" hangingPunct="1"/>
            <a:endParaRPr lang="ru-RU" altLang="ru-R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0EFA9DA-0691-4A8A-8931-7AF40023DC2C}" type="slidenum">
              <a:rPr lang="ru-RU" altLang="ru-RU">
                <a:solidFill>
                  <a:prstClr val="black"/>
                </a:solidFill>
              </a:rPr>
              <a:pPr eaLnBrk="1" hangingPunct="1"/>
              <a:t>37</a:t>
            </a:fld>
            <a:endParaRPr lang="ru-RU" altLang="ru-RU">
              <a:solidFill>
                <a:prstClr val="black"/>
              </a:solidFill>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eaLnBrk="1" hangingPunct="1"/>
            <a:r>
              <a:rPr lang="ru-RU" altLang="ru-RU" smtClean="0"/>
              <a:t>Отсканированное фото Е. Кассина – М.: Планета, 1987.</a:t>
            </a:r>
          </a:p>
          <a:p>
            <a:pPr eaLnBrk="1" hangingPunct="1"/>
            <a:endParaRPr lang="ru-RU" altLang="ru-RU"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ЗДАНИЕ АКАДЕМИИ ХУДОЖЕСТВ</a:t>
            </a:r>
            <a:endParaRPr lang="ru-RU" dirty="0"/>
          </a:p>
        </p:txBody>
      </p:sp>
      <p:sp>
        <p:nvSpPr>
          <p:cNvPr id="4" name="Номер слайда 3"/>
          <p:cNvSpPr>
            <a:spLocks noGrp="1"/>
          </p:cNvSpPr>
          <p:nvPr>
            <p:ph type="sldNum" sz="quarter" idx="10"/>
          </p:nvPr>
        </p:nvSpPr>
        <p:spPr/>
        <p:txBody>
          <a:bodyPr/>
          <a:lstStyle/>
          <a:p>
            <a:fld id="{E9B286C8-B7BD-4112-B5A3-79B979508C22}" type="slidenum">
              <a:rPr lang="ru-RU" smtClean="0"/>
              <a:t>39</a:t>
            </a:fld>
            <a:endParaRPr lang="ru-RU"/>
          </a:p>
        </p:txBody>
      </p:sp>
    </p:spTree>
    <p:extLst>
      <p:ext uri="{BB962C8B-B14F-4D97-AF65-F5344CB8AC3E}">
        <p14:creationId xmlns:p14="http://schemas.microsoft.com/office/powerpoint/2010/main" val="472041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19.11.2013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19.11.2013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ru-RU"/>
          </a:p>
        </p:txBody>
      </p:sp>
      <p:sp>
        <p:nvSpPr>
          <p:cNvPr id="3" name="Footer Placeholder 4"/>
          <p:cNvSpPr>
            <a:spLocks noGrp="1"/>
          </p:cNvSpPr>
          <p:nvPr>
            <p:ph type="ftr" sz="quarter" idx="11"/>
          </p:nvPr>
        </p:nvSpPr>
        <p:spPr/>
        <p:txBody>
          <a:bodyPr/>
          <a:lstStyle>
            <a:lvl1pPr>
              <a:defRPr/>
            </a:lvl1pPr>
          </a:lstStyle>
          <a:p>
            <a:pPr>
              <a:defRPr/>
            </a:pPr>
            <a:endParaRPr lang="ru-RU">
              <a:solidFill>
                <a:srgbClr val="94C600"/>
              </a:solidFill>
            </a:endParaRPr>
          </a:p>
        </p:txBody>
      </p:sp>
      <p:sp>
        <p:nvSpPr>
          <p:cNvPr id="4" name="Slide Number Placeholder 5"/>
          <p:cNvSpPr>
            <a:spLocks noGrp="1"/>
          </p:cNvSpPr>
          <p:nvPr>
            <p:ph type="sldNum" sz="quarter" idx="12"/>
          </p:nvPr>
        </p:nvSpPr>
        <p:spPr/>
        <p:txBody>
          <a:bodyPr/>
          <a:lstStyle>
            <a:lvl1pPr>
              <a:defRPr/>
            </a:lvl1pPr>
          </a:lstStyle>
          <a:p>
            <a:pPr>
              <a:defRPr/>
            </a:pPr>
            <a:fld id="{8663489F-BE1F-4FE1-AB23-826D7BEA51A5}" type="slidenum">
              <a:rPr lang="ru-RU"/>
              <a:pPr>
                <a:defRPr/>
              </a:pPr>
              <a:t>‹#›</a:t>
            </a:fld>
            <a:endParaRPr lang="ru-RU"/>
          </a:p>
        </p:txBody>
      </p:sp>
    </p:spTree>
    <p:extLst>
      <p:ext uri="{BB962C8B-B14F-4D97-AF65-F5344CB8AC3E}">
        <p14:creationId xmlns:p14="http://schemas.microsoft.com/office/powerpoint/2010/main" val="317626359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5" name="Group 43"/>
          <p:cNvGrpSpPr>
            <a:grpSpLocks/>
          </p:cNvGrpSpPr>
          <p:nvPr/>
        </p:nvGrpSpPr>
        <p:grpSpPr bwMode="auto">
          <a:xfrm>
            <a:off x="-382588" y="0"/>
            <a:ext cx="9932988" cy="6858000"/>
            <a:chOff x="-382404" y="0"/>
            <a:chExt cx="9932332" cy="6858000"/>
          </a:xfrm>
        </p:grpSpPr>
        <p:grpSp>
          <p:nvGrpSpPr>
            <p:cNvPr id="6" name="Group 44"/>
            <p:cNvGrpSpPr>
              <a:grpSpLocks/>
            </p:cNvGrpSpPr>
            <p:nvPr/>
          </p:nvGrpSpPr>
          <p:grpSpPr bwMode="auto">
            <a:xfrm>
              <a:off x="0" y="0"/>
              <a:ext cx="9144000" cy="6858000"/>
              <a:chOff x="0" y="0"/>
              <a:chExt cx="9144000" cy="6858000"/>
            </a:xfrm>
          </p:grpSpPr>
          <p:grpSp>
            <p:nvGrpSpPr>
              <p:cNvPr id="29" name="Group 4"/>
              <p:cNvGrpSpPr>
                <a:grpSpLocks/>
              </p:cNvGrpSpPr>
              <p:nvPr/>
            </p:nvGrpSpPr>
            <p:grpSpPr bwMode="auto">
              <a:xfrm>
                <a:off x="0" y="0"/>
                <a:ext cx="2514600" cy="6858000"/>
                <a:chOff x="0" y="0"/>
                <a:chExt cx="2514600" cy="6858000"/>
              </a:xfrm>
            </p:grpSpPr>
            <p:sp>
              <p:nvSpPr>
                <p:cNvPr id="41" name="Rectangle 83"/>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42"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43"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grpSp>
          <p:grpSp>
            <p:nvGrpSpPr>
              <p:cNvPr id="30" name="Group 5"/>
              <p:cNvGrpSpPr>
                <a:grpSpLocks/>
              </p:cNvGrpSpPr>
              <p:nvPr/>
            </p:nvGrpSpPr>
            <p:grpSpPr bwMode="auto">
              <a:xfrm>
                <a:off x="422910" y="0"/>
                <a:ext cx="2514600" cy="6858000"/>
                <a:chOff x="0" y="0"/>
                <a:chExt cx="2514600" cy="6858000"/>
              </a:xfrm>
            </p:grpSpPr>
            <p:sp>
              <p:nvSpPr>
                <p:cNvPr id="38" name="Rectangle 80"/>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9" name="Rectangle 81"/>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40" name="Rectangle 82"/>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grpSp>
          <p:grpSp>
            <p:nvGrpSpPr>
              <p:cNvPr id="31" name="Group 9"/>
              <p:cNvGrpSpPr>
                <a:grpSpLocks/>
              </p:cNvGrpSpPr>
              <p:nvPr/>
            </p:nvGrpSpPr>
            <p:grpSpPr bwMode="auto">
              <a:xfrm rot="10800000">
                <a:off x="6629400" y="0"/>
                <a:ext cx="2514600" cy="6858000"/>
                <a:chOff x="0" y="0"/>
                <a:chExt cx="2514600" cy="6858000"/>
              </a:xfrm>
            </p:grpSpPr>
            <p:sp>
              <p:nvSpPr>
                <p:cNvPr id="35" name="Rectangle 77"/>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6" name="Rectangle 78"/>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7" name="Rectangle 79"/>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grpSp>
          <p:sp>
            <p:nvSpPr>
              <p:cNvPr id="32" name="Rectangle 74"/>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3" name="Rectangle 75"/>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4" name="Rectangle 76"/>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grpSp>
        <p:sp>
          <p:nvSpPr>
            <p:cNvPr id="7" name="Freeform 46"/>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a:solidFill>
                  <a:prstClr val="black"/>
                </a:solidFill>
              </a:endParaRPr>
            </a:p>
          </p:txBody>
        </p:sp>
        <p:sp>
          <p:nvSpPr>
            <p:cNvPr id="8" name="Freeform 47"/>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a:solidFill>
                  <a:prstClr val="black"/>
                </a:solidFill>
              </a:endParaRPr>
            </a:p>
          </p:txBody>
        </p:sp>
        <p:sp>
          <p:nvSpPr>
            <p:cNvPr id="9" name="Freeform 48"/>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a:solidFill>
                  <a:prstClr val="black"/>
                </a:solidFill>
              </a:endParaRPr>
            </a:p>
          </p:txBody>
        </p:sp>
        <p:sp>
          <p:nvSpPr>
            <p:cNvPr id="10" name="Freeform 49"/>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a:solidFill>
                  <a:prstClr val="black"/>
                </a:solidFill>
              </a:endParaRPr>
            </a:p>
          </p:txBody>
        </p:sp>
        <p:sp>
          <p:nvSpPr>
            <p:cNvPr id="11" name="Freeform 50"/>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a:solidFill>
                  <a:prstClr val="black"/>
                </a:solidFill>
              </a:endParaRPr>
            </a:p>
          </p:txBody>
        </p:sp>
        <p:sp>
          <p:nvSpPr>
            <p:cNvPr id="12" name="Hexagon 51"/>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3" name="Hexagon 52"/>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4" name="Hexagon 53"/>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5" name="Hexagon 54"/>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6" name="Hexagon 55"/>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7" name="Freeform 58"/>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8" name="Hexagon 59"/>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9" name="Hexagon 61"/>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0" name="Hexagon 62"/>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1" name="Hexagon 63"/>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2" name="Hexagon 64"/>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3" name="Hexagon 65"/>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4" name="Hexagon 66"/>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5" name="Hexagon 67"/>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6" name="Hexagon 68"/>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7" name="Freeform 69"/>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8" name="Freeform 70"/>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grpSp>
      <p:sp>
        <p:nvSpPr>
          <p:cNvPr id="44" name="Rectangle 45"/>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45" name="Rectangle 56"/>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46" name="Rectangle 57"/>
          <p:cNvSpPr/>
          <p:nvPr/>
        </p:nvSpPr>
        <p:spPr>
          <a:xfrm>
            <a:off x="904875" y="601663"/>
            <a:ext cx="3562350" cy="564832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47" name="Rectangle 60"/>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a:xfrm>
            <a:off x="4739833" y="2657434"/>
            <a:ext cx="3304572" cy="1463153"/>
          </a:xfrm>
        </p:spPr>
        <p:txBody>
          <a:bodyPr>
            <a:normAutofit/>
          </a:bodyPr>
          <a:lstStyle>
            <a:lvl1pPr algn="l">
              <a:defRPr sz="2800" b="0"/>
            </a:lvl1pPr>
          </a:lstStyle>
          <a:p>
            <a:r>
              <a:rPr lang="ru-RU" smtClean="0"/>
              <a:t>Образец заголовка</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8" name="Date Placeholder 4"/>
          <p:cNvSpPr>
            <a:spLocks noGrp="1"/>
          </p:cNvSpPr>
          <p:nvPr>
            <p:ph type="dt" sz="half" idx="10"/>
          </p:nvPr>
        </p:nvSpPr>
        <p:spPr/>
        <p:txBody>
          <a:bodyPr/>
          <a:lstStyle>
            <a:lvl1pPr>
              <a:defRPr/>
            </a:lvl1pPr>
          </a:lstStyle>
          <a:p>
            <a:pPr>
              <a:defRPr/>
            </a:pPr>
            <a:endParaRPr lang="ru-RU"/>
          </a:p>
        </p:txBody>
      </p:sp>
      <p:sp>
        <p:nvSpPr>
          <p:cNvPr id="49" name="Slide Number Placeholder 6"/>
          <p:cNvSpPr>
            <a:spLocks noGrp="1"/>
          </p:cNvSpPr>
          <p:nvPr>
            <p:ph type="sldNum" sz="quarter" idx="11"/>
          </p:nvPr>
        </p:nvSpPr>
        <p:spPr/>
        <p:txBody>
          <a:bodyPr/>
          <a:lstStyle>
            <a:lvl1pPr>
              <a:defRPr/>
            </a:lvl1pPr>
          </a:lstStyle>
          <a:p>
            <a:pPr>
              <a:defRPr/>
            </a:pPr>
            <a:fld id="{64A8D267-542C-495F-98C0-033B32FAEC1C}" type="slidenum">
              <a:rPr lang="ru-RU"/>
              <a:pPr>
                <a:defRPr/>
              </a:pPr>
              <a:t>‹#›</a:t>
            </a:fld>
            <a:endParaRPr lang="ru-RU"/>
          </a:p>
        </p:txBody>
      </p:sp>
      <p:sp>
        <p:nvSpPr>
          <p:cNvPr id="50" name="Footer Placeholder 5"/>
          <p:cNvSpPr>
            <a:spLocks noGrp="1"/>
          </p:cNvSpPr>
          <p:nvPr>
            <p:ph type="ftr" sz="quarter" idx="12"/>
          </p:nvPr>
        </p:nvSpPr>
        <p:spPr>
          <a:xfrm>
            <a:off x="4641850" y="5724525"/>
            <a:ext cx="3492500" cy="365125"/>
          </a:xfrm>
        </p:spPr>
        <p:txBody>
          <a:bodyPr>
            <a:normAutofit/>
          </a:bodyPr>
          <a:lstStyle>
            <a:lvl1pPr>
              <a:defRPr/>
            </a:lvl1pPr>
          </a:lstStyle>
          <a:p>
            <a:pPr>
              <a:defRPr/>
            </a:pPr>
            <a:endParaRPr lang="ru-RU">
              <a:solidFill>
                <a:srgbClr val="94C600"/>
              </a:solidFill>
            </a:endParaRPr>
          </a:p>
        </p:txBody>
      </p:sp>
    </p:spTree>
    <p:extLst>
      <p:ext uri="{BB962C8B-B14F-4D97-AF65-F5344CB8AC3E}">
        <p14:creationId xmlns:p14="http://schemas.microsoft.com/office/powerpoint/2010/main" val="51357274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5" name="Group 43"/>
          <p:cNvGrpSpPr>
            <a:grpSpLocks/>
          </p:cNvGrpSpPr>
          <p:nvPr/>
        </p:nvGrpSpPr>
        <p:grpSpPr bwMode="auto">
          <a:xfrm>
            <a:off x="-382588" y="0"/>
            <a:ext cx="9932988" cy="6858000"/>
            <a:chOff x="-382404" y="0"/>
            <a:chExt cx="9932332" cy="6858000"/>
          </a:xfrm>
        </p:grpSpPr>
        <p:grpSp>
          <p:nvGrpSpPr>
            <p:cNvPr id="6" name="Group 44"/>
            <p:cNvGrpSpPr>
              <a:grpSpLocks/>
            </p:cNvGrpSpPr>
            <p:nvPr/>
          </p:nvGrpSpPr>
          <p:grpSpPr bwMode="auto">
            <a:xfrm>
              <a:off x="0" y="0"/>
              <a:ext cx="9144000" cy="6858000"/>
              <a:chOff x="0" y="0"/>
              <a:chExt cx="9144000" cy="6858000"/>
            </a:xfrm>
          </p:grpSpPr>
          <p:grpSp>
            <p:nvGrpSpPr>
              <p:cNvPr id="29" name="Group 4"/>
              <p:cNvGrpSpPr>
                <a:grpSpLocks/>
              </p:cNvGrpSpPr>
              <p:nvPr/>
            </p:nvGrpSpPr>
            <p:grpSpPr bwMode="auto">
              <a:xfrm>
                <a:off x="0" y="0"/>
                <a:ext cx="2514600" cy="6858000"/>
                <a:chOff x="0" y="0"/>
                <a:chExt cx="2514600" cy="6858000"/>
              </a:xfrm>
            </p:grpSpPr>
            <p:sp>
              <p:nvSpPr>
                <p:cNvPr id="41" name="Rectangle 86"/>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42"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43"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grpSp>
          <p:grpSp>
            <p:nvGrpSpPr>
              <p:cNvPr id="30" name="Group 5"/>
              <p:cNvGrpSpPr>
                <a:grpSpLocks/>
              </p:cNvGrpSpPr>
              <p:nvPr/>
            </p:nvGrpSpPr>
            <p:grpSpPr bwMode="auto">
              <a:xfrm>
                <a:off x="422910" y="0"/>
                <a:ext cx="2514600" cy="6858000"/>
                <a:chOff x="0" y="0"/>
                <a:chExt cx="2514600" cy="6858000"/>
              </a:xfrm>
            </p:grpSpPr>
            <p:sp>
              <p:nvSpPr>
                <p:cNvPr id="38" name="Rectangle 83"/>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9" name="Rectangle 84"/>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40" name="Rectangle 85"/>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grpSp>
          <p:grpSp>
            <p:nvGrpSpPr>
              <p:cNvPr id="31" name="Group 9"/>
              <p:cNvGrpSpPr>
                <a:grpSpLocks/>
              </p:cNvGrpSpPr>
              <p:nvPr/>
            </p:nvGrpSpPr>
            <p:grpSpPr bwMode="auto">
              <a:xfrm rot="10800000">
                <a:off x="6629400" y="0"/>
                <a:ext cx="2514600" cy="6858000"/>
                <a:chOff x="0" y="0"/>
                <a:chExt cx="2514600" cy="6858000"/>
              </a:xfrm>
            </p:grpSpPr>
            <p:sp>
              <p:nvSpPr>
                <p:cNvPr id="35" name="Rectangle 80"/>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6" name="Rectangle 81"/>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7" name="Rectangle 82"/>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grpSp>
          <p:sp>
            <p:nvSpPr>
              <p:cNvPr id="32" name="Rectangle 77"/>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3" name="Rectangle 78"/>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4" name="Rectangle 79"/>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grpSp>
        <p:sp>
          <p:nvSpPr>
            <p:cNvPr id="7" name="Freeform 45"/>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a:solidFill>
                  <a:prstClr val="black"/>
                </a:solidFill>
              </a:endParaRPr>
            </a:p>
          </p:txBody>
        </p:sp>
        <p:sp>
          <p:nvSpPr>
            <p:cNvPr id="8" name="Freeform 46"/>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a:solidFill>
                  <a:prstClr val="black"/>
                </a:solidFill>
              </a:endParaRPr>
            </a:p>
          </p:txBody>
        </p:sp>
        <p:sp>
          <p:nvSpPr>
            <p:cNvPr id="9" name="Freeform 47"/>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a:solidFill>
                  <a:prstClr val="black"/>
                </a:solidFill>
              </a:endParaRPr>
            </a:p>
          </p:txBody>
        </p:sp>
        <p:sp>
          <p:nvSpPr>
            <p:cNvPr id="10" name="Freeform 48"/>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a:solidFill>
                  <a:prstClr val="black"/>
                </a:solidFill>
              </a:endParaRPr>
            </a:p>
          </p:txBody>
        </p:sp>
        <p:sp>
          <p:nvSpPr>
            <p:cNvPr id="11" name="Freeform 49"/>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a:solidFill>
                  <a:prstClr val="black"/>
                </a:solidFill>
              </a:endParaRPr>
            </a:p>
          </p:txBody>
        </p:sp>
        <p:sp>
          <p:nvSpPr>
            <p:cNvPr id="12" name="Hexagon 50"/>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3" name="Hexagon 51"/>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4" name="Hexagon 59"/>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5" name="Hexagon 60"/>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6" name="Hexagon 61"/>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7" name="Freeform 62"/>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8" name="Hexagon 63"/>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9" name="Hexagon 64"/>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0" name="Hexagon 65"/>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1" name="Hexagon 66"/>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2" name="Hexagon 67"/>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3" name="Hexagon 68"/>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4" name="Hexagon 69"/>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5" name="Hexagon 70"/>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6" name="Hexagon 71"/>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7" name="Freeform 72"/>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8" name="Freeform 73"/>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grpSp>
      <p:sp>
        <p:nvSpPr>
          <p:cNvPr id="44" name="Rectangle 93"/>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45" name="Rectangle 100"/>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46" name="Rectangle 101"/>
          <p:cNvSpPr/>
          <p:nvPr/>
        </p:nvSpPr>
        <p:spPr>
          <a:xfrm>
            <a:off x="904875" y="601663"/>
            <a:ext cx="3562350" cy="564832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47" name="Rectangle 104"/>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 name="Title 1"/>
          <p:cNvSpPr>
            <a:spLocks noGrp="1"/>
          </p:cNvSpPr>
          <p:nvPr>
            <p:ph type="title"/>
          </p:nvPr>
        </p:nvSpPr>
        <p:spPr>
          <a:xfrm>
            <a:off x="4734424" y="2660904"/>
            <a:ext cx="3300984" cy="1463040"/>
          </a:xfrm>
        </p:spPr>
        <p:txBody>
          <a:bodyPr>
            <a:normAutofit/>
          </a:bodyPr>
          <a:lstStyle>
            <a:lvl1pPr algn="l">
              <a:defRPr sz="2800" b="0"/>
            </a:lvl1pPr>
          </a:lstStyle>
          <a:p>
            <a:r>
              <a:rPr lang="ru-RU" smtClean="0"/>
              <a:t>Образец заголовка</a:t>
            </a:r>
            <a:endParaRPr lang="en-US"/>
          </a:p>
        </p:txBody>
      </p:sp>
      <p:sp>
        <p:nvSpPr>
          <p:cNvPr id="3" name="Picture Placeholder 2"/>
          <p:cNvSpPr>
            <a:spLocks noGrp="1"/>
          </p:cNvSpPr>
          <p:nvPr>
            <p:ph type="pic" idx="1"/>
          </p:nvPr>
        </p:nvSpPr>
        <p:spPr>
          <a:xfrm>
            <a:off x="1005208" y="693795"/>
            <a:ext cx="3359623" cy="5468112"/>
          </a:xfrm>
        </p:spPr>
        <p:txBody>
          <a:bodyPr rtlCol="0">
            <a:normAutofit/>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8" name="Date Placeholder 4"/>
          <p:cNvSpPr>
            <a:spLocks noGrp="1"/>
          </p:cNvSpPr>
          <p:nvPr>
            <p:ph type="dt" sz="half" idx="10"/>
          </p:nvPr>
        </p:nvSpPr>
        <p:spPr/>
        <p:txBody>
          <a:bodyPr/>
          <a:lstStyle>
            <a:lvl1pPr>
              <a:defRPr/>
            </a:lvl1pPr>
          </a:lstStyle>
          <a:p>
            <a:pPr>
              <a:defRPr/>
            </a:pPr>
            <a:endParaRPr lang="ru-RU"/>
          </a:p>
        </p:txBody>
      </p:sp>
      <p:sp>
        <p:nvSpPr>
          <p:cNvPr id="49" name="Footer Placeholder 5"/>
          <p:cNvSpPr>
            <a:spLocks noGrp="1"/>
          </p:cNvSpPr>
          <p:nvPr>
            <p:ph type="ftr" sz="quarter" idx="11"/>
          </p:nvPr>
        </p:nvSpPr>
        <p:spPr>
          <a:xfrm>
            <a:off x="4641850" y="5724525"/>
            <a:ext cx="3492500" cy="365125"/>
          </a:xfrm>
        </p:spPr>
        <p:txBody>
          <a:bodyPr>
            <a:normAutofit/>
          </a:bodyPr>
          <a:lstStyle>
            <a:lvl1pPr>
              <a:defRPr/>
            </a:lvl1pPr>
          </a:lstStyle>
          <a:p>
            <a:pPr>
              <a:defRPr/>
            </a:pPr>
            <a:endParaRPr lang="ru-RU">
              <a:solidFill>
                <a:srgbClr val="94C600"/>
              </a:solidFill>
            </a:endParaRPr>
          </a:p>
        </p:txBody>
      </p:sp>
      <p:sp>
        <p:nvSpPr>
          <p:cNvPr id="50" name="Slide Number Placeholder 6"/>
          <p:cNvSpPr>
            <a:spLocks noGrp="1"/>
          </p:cNvSpPr>
          <p:nvPr>
            <p:ph type="sldNum" sz="quarter" idx="12"/>
          </p:nvPr>
        </p:nvSpPr>
        <p:spPr/>
        <p:txBody>
          <a:bodyPr/>
          <a:lstStyle>
            <a:lvl1pPr>
              <a:defRPr/>
            </a:lvl1pPr>
          </a:lstStyle>
          <a:p>
            <a:pPr>
              <a:defRPr/>
            </a:pPr>
            <a:fld id="{C13DCA0B-5997-4842-8CD9-F1D80A1234EA}" type="slidenum">
              <a:rPr lang="ru-RU"/>
              <a:pPr>
                <a:defRPr/>
              </a:pPr>
              <a:t>‹#›</a:t>
            </a:fld>
            <a:endParaRPr lang="ru-RU"/>
          </a:p>
        </p:txBody>
      </p:sp>
    </p:spTree>
    <p:extLst>
      <p:ext uri="{BB962C8B-B14F-4D97-AF65-F5344CB8AC3E}">
        <p14:creationId xmlns:p14="http://schemas.microsoft.com/office/powerpoint/2010/main" val="206949689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endParaRPr lang="ru-RU"/>
          </a:p>
        </p:txBody>
      </p:sp>
      <p:sp>
        <p:nvSpPr>
          <p:cNvPr id="5" name="Footer Placeholder 4"/>
          <p:cNvSpPr>
            <a:spLocks noGrp="1"/>
          </p:cNvSpPr>
          <p:nvPr>
            <p:ph type="ftr" sz="quarter" idx="11"/>
          </p:nvPr>
        </p:nvSpPr>
        <p:spPr/>
        <p:txBody>
          <a:bodyPr/>
          <a:lstStyle>
            <a:lvl1pPr>
              <a:defRPr/>
            </a:lvl1pPr>
          </a:lstStyle>
          <a:p>
            <a:pPr>
              <a:defRPr/>
            </a:pPr>
            <a:endParaRPr lang="ru-RU">
              <a:solidFill>
                <a:srgbClr val="94C600"/>
              </a:solidFill>
            </a:endParaRPr>
          </a:p>
        </p:txBody>
      </p:sp>
      <p:sp>
        <p:nvSpPr>
          <p:cNvPr id="6" name="Slide Number Placeholder 5"/>
          <p:cNvSpPr>
            <a:spLocks noGrp="1"/>
          </p:cNvSpPr>
          <p:nvPr>
            <p:ph type="sldNum" sz="quarter" idx="12"/>
          </p:nvPr>
        </p:nvSpPr>
        <p:spPr/>
        <p:txBody>
          <a:bodyPr/>
          <a:lstStyle>
            <a:lvl1pPr>
              <a:defRPr/>
            </a:lvl1pPr>
          </a:lstStyle>
          <a:p>
            <a:pPr>
              <a:defRPr/>
            </a:pPr>
            <a:fld id="{A10F26A2-EB63-432A-8000-D564F8F585F9}" type="slidenum">
              <a:rPr lang="ru-RU"/>
              <a:pPr>
                <a:defRPr/>
              </a:pPr>
              <a:t>‹#›</a:t>
            </a:fld>
            <a:endParaRPr lang="ru-RU"/>
          </a:p>
        </p:txBody>
      </p:sp>
    </p:spTree>
    <p:extLst>
      <p:ext uri="{BB962C8B-B14F-4D97-AF65-F5344CB8AC3E}">
        <p14:creationId xmlns:p14="http://schemas.microsoft.com/office/powerpoint/2010/main" val="80798264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ru-RU" smtClean="0"/>
              <a:t>Образец заголовка</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endParaRPr lang="ru-RU"/>
          </a:p>
        </p:txBody>
      </p:sp>
      <p:sp>
        <p:nvSpPr>
          <p:cNvPr id="5" name="Footer Placeholder 4"/>
          <p:cNvSpPr>
            <a:spLocks noGrp="1"/>
          </p:cNvSpPr>
          <p:nvPr>
            <p:ph type="ftr" sz="quarter" idx="11"/>
          </p:nvPr>
        </p:nvSpPr>
        <p:spPr/>
        <p:txBody>
          <a:bodyPr/>
          <a:lstStyle>
            <a:lvl1pPr>
              <a:defRPr/>
            </a:lvl1pPr>
          </a:lstStyle>
          <a:p>
            <a:pPr>
              <a:defRPr/>
            </a:pPr>
            <a:endParaRPr lang="ru-RU">
              <a:solidFill>
                <a:srgbClr val="94C600"/>
              </a:solidFill>
            </a:endParaRPr>
          </a:p>
        </p:txBody>
      </p:sp>
      <p:sp>
        <p:nvSpPr>
          <p:cNvPr id="6" name="Slide Number Placeholder 5"/>
          <p:cNvSpPr>
            <a:spLocks noGrp="1"/>
          </p:cNvSpPr>
          <p:nvPr>
            <p:ph type="sldNum" sz="quarter" idx="12"/>
          </p:nvPr>
        </p:nvSpPr>
        <p:spPr/>
        <p:txBody>
          <a:bodyPr/>
          <a:lstStyle>
            <a:lvl1pPr>
              <a:defRPr/>
            </a:lvl1pPr>
          </a:lstStyle>
          <a:p>
            <a:pPr>
              <a:defRPr/>
            </a:pPr>
            <a:fld id="{535D6357-117A-4B26-93C8-2F258C40BB11}" type="slidenum">
              <a:rPr lang="ru-RU"/>
              <a:pPr>
                <a:defRPr/>
              </a:pPr>
              <a:t>‹#›</a:t>
            </a:fld>
            <a:endParaRPr lang="ru-RU"/>
          </a:p>
        </p:txBody>
      </p:sp>
    </p:spTree>
    <p:extLst>
      <p:ext uri="{BB962C8B-B14F-4D97-AF65-F5344CB8AC3E}">
        <p14:creationId xmlns:p14="http://schemas.microsoft.com/office/powerpoint/2010/main" val="285450469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81000"/>
            <a:ext cx="8229600" cy="13716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981200"/>
            <a:ext cx="40386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981200"/>
            <a:ext cx="40386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Date Placeholder 3"/>
          <p:cNvSpPr>
            <a:spLocks noGrp="1"/>
          </p:cNvSpPr>
          <p:nvPr>
            <p:ph type="dt" sz="half" idx="10"/>
          </p:nvPr>
        </p:nvSpPr>
        <p:spPr/>
        <p:txBody>
          <a:bodyPr/>
          <a:lstStyle>
            <a:lvl1pPr>
              <a:defRPr/>
            </a:lvl1pPr>
          </a:lstStyle>
          <a:p>
            <a:pPr>
              <a:defRPr/>
            </a:pPr>
            <a:endParaRPr lang="ru-RU"/>
          </a:p>
        </p:txBody>
      </p:sp>
      <p:sp>
        <p:nvSpPr>
          <p:cNvPr id="6" name="Footer Placeholder 4"/>
          <p:cNvSpPr>
            <a:spLocks noGrp="1"/>
          </p:cNvSpPr>
          <p:nvPr>
            <p:ph type="ftr" sz="quarter" idx="11"/>
          </p:nvPr>
        </p:nvSpPr>
        <p:spPr/>
        <p:txBody>
          <a:bodyPr/>
          <a:lstStyle>
            <a:lvl1pPr>
              <a:defRPr/>
            </a:lvl1pPr>
          </a:lstStyle>
          <a:p>
            <a:pPr>
              <a:defRPr/>
            </a:pPr>
            <a:endParaRPr lang="ru-RU">
              <a:solidFill>
                <a:srgbClr val="94C600"/>
              </a:solidFill>
            </a:endParaRPr>
          </a:p>
        </p:txBody>
      </p:sp>
      <p:sp>
        <p:nvSpPr>
          <p:cNvPr id="7" name="Slide Number Placeholder 5"/>
          <p:cNvSpPr>
            <a:spLocks noGrp="1"/>
          </p:cNvSpPr>
          <p:nvPr>
            <p:ph type="sldNum" sz="quarter" idx="12"/>
          </p:nvPr>
        </p:nvSpPr>
        <p:spPr/>
        <p:txBody>
          <a:bodyPr/>
          <a:lstStyle>
            <a:lvl1pPr>
              <a:defRPr/>
            </a:lvl1pPr>
          </a:lstStyle>
          <a:p>
            <a:pPr>
              <a:defRPr/>
            </a:pPr>
            <a:fld id="{663D6EF9-C6D5-4F5D-98A8-4E284564AF3B}" type="slidenum">
              <a:rPr lang="ru-RU"/>
              <a:pPr>
                <a:defRPr/>
              </a:pPr>
              <a:t>‹#›</a:t>
            </a:fld>
            <a:endParaRPr lang="ru-RU"/>
          </a:p>
        </p:txBody>
      </p:sp>
    </p:spTree>
    <p:extLst>
      <p:ext uri="{BB962C8B-B14F-4D97-AF65-F5344CB8AC3E}">
        <p14:creationId xmlns:p14="http://schemas.microsoft.com/office/powerpoint/2010/main" val="54010824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477E6E9-AA93-488D-8A6C-BFB965A63211}"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09869983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39FB8F8-CD13-47C8-8E66-600E6B515184}"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94752113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C9AB6F-F58B-4B8A-9ED8-6E752A03107D}"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43705843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236CE85-52D3-487E-93D7-69BE25D165DB}"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689092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19.11.2013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FDF6F19-3E67-4E20-BD84-2643993618DE}"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49816869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10179D0-AD00-4394-BB0D-72D91BCD0DF8}"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44456106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B21CC00-7060-4428-B3F3-404C6AC49B47}"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89557209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0B7ECAD-09C9-4918-BE2F-7A5ECD8D74BF}"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71759364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DEC40CF-07E1-488E-BBF7-A30558FF5D5C}"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56490569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54D0C15-9836-4AF4-9D7E-6875007C43DD}"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56471363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FF45F3F-BF68-4CFE-829C-42992359812D}"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09065633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477E6E9-AA93-488D-8A6C-BFB965A63211}"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96239559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39FB8F8-CD13-47C8-8E66-600E6B515184}"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16168462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C9AB6F-F58B-4B8A-9ED8-6E752A03107D}"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6588517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endParaRPr lang="ru-RU" altLang="ru-RU">
              <a:solidFill>
                <a:srgbClr val="000000"/>
              </a:solidFill>
            </a:endParaRPr>
          </a:p>
        </p:txBody>
      </p:sp>
      <p:sp>
        <p:nvSpPr>
          <p:cNvPr id="5" name="Нижний колонтитул 4"/>
          <p:cNvSpPr>
            <a:spLocks noGrp="1"/>
          </p:cNvSpPr>
          <p:nvPr>
            <p:ph type="ftr" sz="quarter" idx="11"/>
          </p:nvPr>
        </p:nvSpPr>
        <p:spPr/>
        <p:txBody>
          <a:bodyPr/>
          <a:lstStyle>
            <a:lvl1pPr>
              <a:defRPr/>
            </a:lvl1pPr>
          </a:lstStyle>
          <a:p>
            <a:endParaRPr lang="ru-RU" altLang="ru-RU">
              <a:solidFill>
                <a:srgbClr val="000000"/>
              </a:solidFill>
            </a:endParaRPr>
          </a:p>
        </p:txBody>
      </p:sp>
      <p:sp>
        <p:nvSpPr>
          <p:cNvPr id="6" name="Номер слайда 5"/>
          <p:cNvSpPr>
            <a:spLocks noGrp="1"/>
          </p:cNvSpPr>
          <p:nvPr>
            <p:ph type="sldNum" sz="quarter" idx="12"/>
          </p:nvPr>
        </p:nvSpPr>
        <p:spPr/>
        <p:txBody>
          <a:bodyPr/>
          <a:lstStyle>
            <a:lvl1pPr>
              <a:defRPr/>
            </a:lvl1pPr>
          </a:lstStyle>
          <a:p>
            <a:fld id="{8B871021-268F-4534-BC7E-5B07B5DCD62B}" type="slidenum">
              <a:rPr lang="ru-RU" altLang="ru-RU">
                <a:solidFill>
                  <a:srgbClr val="000000"/>
                </a:solidFill>
              </a:rPr>
              <a:pPr/>
              <a:t>‹#›</a:t>
            </a:fld>
            <a:endParaRPr lang="ru-RU" altLang="ru-RU">
              <a:solidFill>
                <a:srgbClr val="000000"/>
              </a:solidFill>
            </a:endParaRPr>
          </a:p>
        </p:txBody>
      </p:sp>
    </p:spTree>
    <p:extLst>
      <p:ext uri="{BB962C8B-B14F-4D97-AF65-F5344CB8AC3E}">
        <p14:creationId xmlns:p14="http://schemas.microsoft.com/office/powerpoint/2010/main" val="393851205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236CE85-52D3-487E-93D7-69BE25D165DB}"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40778352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FDF6F19-3E67-4E20-BD84-2643993618DE}"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42916036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10179D0-AD00-4394-BB0D-72D91BCD0DF8}"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76623699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B21CC00-7060-4428-B3F3-404C6AC49B47}"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68203896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0B7ECAD-09C9-4918-BE2F-7A5ECD8D74BF}"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60924287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DEC40CF-07E1-488E-BBF7-A30558FF5D5C}"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61243504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54D0C15-9836-4AF4-9D7E-6875007C43DD}"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09591424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FF45F3F-BF68-4CFE-829C-42992359812D}"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24127972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477E6E9-AA93-488D-8A6C-BFB965A63211}"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47571870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39FB8F8-CD13-47C8-8E66-600E6B515184}"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4644721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ltLang="ru-RU">
              <a:solidFill>
                <a:srgbClr val="000000"/>
              </a:solidFill>
            </a:endParaRPr>
          </a:p>
        </p:txBody>
      </p:sp>
      <p:sp>
        <p:nvSpPr>
          <p:cNvPr id="5" name="Нижний колонтитул 4"/>
          <p:cNvSpPr>
            <a:spLocks noGrp="1"/>
          </p:cNvSpPr>
          <p:nvPr>
            <p:ph type="ftr" sz="quarter" idx="11"/>
          </p:nvPr>
        </p:nvSpPr>
        <p:spPr/>
        <p:txBody>
          <a:bodyPr/>
          <a:lstStyle>
            <a:lvl1pPr>
              <a:defRPr/>
            </a:lvl1pPr>
          </a:lstStyle>
          <a:p>
            <a:endParaRPr lang="ru-RU" altLang="ru-RU">
              <a:solidFill>
                <a:srgbClr val="000000"/>
              </a:solidFill>
            </a:endParaRPr>
          </a:p>
        </p:txBody>
      </p:sp>
      <p:sp>
        <p:nvSpPr>
          <p:cNvPr id="6" name="Номер слайда 5"/>
          <p:cNvSpPr>
            <a:spLocks noGrp="1"/>
          </p:cNvSpPr>
          <p:nvPr>
            <p:ph type="sldNum" sz="quarter" idx="12"/>
          </p:nvPr>
        </p:nvSpPr>
        <p:spPr/>
        <p:txBody>
          <a:bodyPr/>
          <a:lstStyle>
            <a:lvl1pPr>
              <a:defRPr/>
            </a:lvl1pPr>
          </a:lstStyle>
          <a:p>
            <a:fld id="{74E9B872-B381-4ABF-BB3C-342B37683118}" type="slidenum">
              <a:rPr lang="ru-RU" altLang="ru-RU">
                <a:solidFill>
                  <a:srgbClr val="000000"/>
                </a:solidFill>
              </a:rPr>
              <a:pPr/>
              <a:t>‹#›</a:t>
            </a:fld>
            <a:endParaRPr lang="ru-RU" altLang="ru-RU">
              <a:solidFill>
                <a:srgbClr val="000000"/>
              </a:solidFill>
            </a:endParaRPr>
          </a:p>
        </p:txBody>
      </p:sp>
    </p:spTree>
    <p:extLst>
      <p:ext uri="{BB962C8B-B14F-4D97-AF65-F5344CB8AC3E}">
        <p14:creationId xmlns:p14="http://schemas.microsoft.com/office/powerpoint/2010/main" val="199894739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C9AB6F-F58B-4B8A-9ED8-6E752A03107D}"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406616725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236CE85-52D3-487E-93D7-69BE25D165DB}"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68549189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FDF6F19-3E67-4E20-BD84-2643993618DE}"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8911630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10179D0-AD00-4394-BB0D-72D91BCD0DF8}"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59540670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B21CC00-7060-4428-B3F3-404C6AC49B47}"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36585324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0B7ECAD-09C9-4918-BE2F-7A5ECD8D74BF}"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09277788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DEC40CF-07E1-488E-BBF7-A30558FF5D5C}"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20299631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54D0C15-9836-4AF4-9D7E-6875007C43DD}"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425878180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FF45F3F-BF68-4CFE-829C-42992359812D}"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73201042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66CC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66CC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E5C779C-30FB-48F0-AB7C-F44375FB5A1B}" type="slidenum">
              <a:rPr lang="ru-RU">
                <a:solidFill>
                  <a:srgbClr val="66CCFF"/>
                </a:solidFill>
              </a:rPr>
              <a:pPr>
                <a:defRPr/>
              </a:pPr>
              <a:t>‹#›</a:t>
            </a:fld>
            <a:endParaRPr lang="ru-RU">
              <a:solidFill>
                <a:srgbClr val="66CCFF"/>
              </a:solidFill>
            </a:endParaRPr>
          </a:p>
        </p:txBody>
      </p:sp>
    </p:spTree>
    <p:extLst>
      <p:ext uri="{BB962C8B-B14F-4D97-AF65-F5344CB8AC3E}">
        <p14:creationId xmlns:p14="http://schemas.microsoft.com/office/powerpoint/2010/main" val="1410443225"/>
      </p:ext>
    </p:extLst>
  </p:cSld>
  <p:clrMapOvr>
    <a:masterClrMapping/>
  </p:clrMapOvr>
  <p:transition spd="med">
    <p:diamon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ltLang="ru-RU">
              <a:solidFill>
                <a:srgbClr val="000000"/>
              </a:solidFill>
            </a:endParaRPr>
          </a:p>
        </p:txBody>
      </p:sp>
      <p:sp>
        <p:nvSpPr>
          <p:cNvPr id="5" name="Нижний колонтитул 4"/>
          <p:cNvSpPr>
            <a:spLocks noGrp="1"/>
          </p:cNvSpPr>
          <p:nvPr>
            <p:ph type="ftr" sz="quarter" idx="11"/>
          </p:nvPr>
        </p:nvSpPr>
        <p:spPr/>
        <p:txBody>
          <a:bodyPr/>
          <a:lstStyle>
            <a:lvl1pPr>
              <a:defRPr/>
            </a:lvl1pPr>
          </a:lstStyle>
          <a:p>
            <a:endParaRPr lang="ru-RU" altLang="ru-RU">
              <a:solidFill>
                <a:srgbClr val="000000"/>
              </a:solidFill>
            </a:endParaRPr>
          </a:p>
        </p:txBody>
      </p:sp>
      <p:sp>
        <p:nvSpPr>
          <p:cNvPr id="6" name="Номер слайда 5"/>
          <p:cNvSpPr>
            <a:spLocks noGrp="1"/>
          </p:cNvSpPr>
          <p:nvPr>
            <p:ph type="sldNum" sz="quarter" idx="12"/>
          </p:nvPr>
        </p:nvSpPr>
        <p:spPr/>
        <p:txBody>
          <a:bodyPr/>
          <a:lstStyle>
            <a:lvl1pPr>
              <a:defRPr/>
            </a:lvl1pPr>
          </a:lstStyle>
          <a:p>
            <a:fld id="{C5A749D7-9BCD-40D4-A057-A65A8182C2D7}" type="slidenum">
              <a:rPr lang="ru-RU" altLang="ru-RU">
                <a:solidFill>
                  <a:srgbClr val="000000"/>
                </a:solidFill>
              </a:rPr>
              <a:pPr/>
              <a:t>‹#›</a:t>
            </a:fld>
            <a:endParaRPr lang="ru-RU" altLang="ru-RU">
              <a:solidFill>
                <a:srgbClr val="000000"/>
              </a:solidFill>
            </a:endParaRPr>
          </a:p>
        </p:txBody>
      </p:sp>
    </p:spTree>
    <p:extLst>
      <p:ext uri="{BB962C8B-B14F-4D97-AF65-F5344CB8AC3E}">
        <p14:creationId xmlns:p14="http://schemas.microsoft.com/office/powerpoint/2010/main" val="177919529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66CC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66CC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AF8B44E-76CA-483B-80FB-270D18ED3F09}" type="slidenum">
              <a:rPr lang="ru-RU">
                <a:solidFill>
                  <a:srgbClr val="66CCFF"/>
                </a:solidFill>
              </a:rPr>
              <a:pPr>
                <a:defRPr/>
              </a:pPr>
              <a:t>‹#›</a:t>
            </a:fld>
            <a:endParaRPr lang="ru-RU">
              <a:solidFill>
                <a:srgbClr val="66CCFF"/>
              </a:solidFill>
            </a:endParaRPr>
          </a:p>
        </p:txBody>
      </p:sp>
    </p:spTree>
    <p:extLst>
      <p:ext uri="{BB962C8B-B14F-4D97-AF65-F5344CB8AC3E}">
        <p14:creationId xmlns:p14="http://schemas.microsoft.com/office/powerpoint/2010/main" val="2763525181"/>
      </p:ext>
    </p:extLst>
  </p:cSld>
  <p:clrMapOvr>
    <a:masterClrMapping/>
  </p:clrMapOvr>
  <p:transition spd="med">
    <p:diamond/>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66CC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66CC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6ED673F-2AFB-45B9-9556-230DCF1D5D6D}" type="slidenum">
              <a:rPr lang="ru-RU">
                <a:solidFill>
                  <a:srgbClr val="66CCFF"/>
                </a:solidFill>
              </a:rPr>
              <a:pPr>
                <a:defRPr/>
              </a:pPr>
              <a:t>‹#›</a:t>
            </a:fld>
            <a:endParaRPr lang="ru-RU">
              <a:solidFill>
                <a:srgbClr val="66CCFF"/>
              </a:solidFill>
            </a:endParaRPr>
          </a:p>
        </p:txBody>
      </p:sp>
    </p:spTree>
    <p:extLst>
      <p:ext uri="{BB962C8B-B14F-4D97-AF65-F5344CB8AC3E}">
        <p14:creationId xmlns:p14="http://schemas.microsoft.com/office/powerpoint/2010/main" val="1921502218"/>
      </p:ext>
    </p:extLst>
  </p:cSld>
  <p:clrMapOvr>
    <a:masterClrMapping/>
  </p:clrMapOvr>
  <p:transition spd="med">
    <p:diamond/>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66CC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66CC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514DA55-6A02-4BD6-A1CE-A18AA6F2C432}" type="slidenum">
              <a:rPr lang="ru-RU">
                <a:solidFill>
                  <a:srgbClr val="66CCFF"/>
                </a:solidFill>
              </a:rPr>
              <a:pPr>
                <a:defRPr/>
              </a:pPr>
              <a:t>‹#›</a:t>
            </a:fld>
            <a:endParaRPr lang="ru-RU">
              <a:solidFill>
                <a:srgbClr val="66CCFF"/>
              </a:solidFill>
            </a:endParaRPr>
          </a:p>
        </p:txBody>
      </p:sp>
    </p:spTree>
    <p:extLst>
      <p:ext uri="{BB962C8B-B14F-4D97-AF65-F5344CB8AC3E}">
        <p14:creationId xmlns:p14="http://schemas.microsoft.com/office/powerpoint/2010/main" val="1421876979"/>
      </p:ext>
    </p:extLst>
  </p:cSld>
  <p:clrMapOvr>
    <a:masterClrMapping/>
  </p:clrMapOvr>
  <p:transition spd="med">
    <p:diamond/>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solidFill>
                <a:srgbClr val="66CC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ru-RU">
              <a:solidFill>
                <a:srgbClr val="66CC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DBCFC55-79C6-4590-84B3-6C63F3A2EB5A}" type="slidenum">
              <a:rPr lang="ru-RU">
                <a:solidFill>
                  <a:srgbClr val="66CCFF"/>
                </a:solidFill>
              </a:rPr>
              <a:pPr>
                <a:defRPr/>
              </a:pPr>
              <a:t>‹#›</a:t>
            </a:fld>
            <a:endParaRPr lang="ru-RU">
              <a:solidFill>
                <a:srgbClr val="66CCFF"/>
              </a:solidFill>
            </a:endParaRPr>
          </a:p>
        </p:txBody>
      </p:sp>
    </p:spTree>
    <p:extLst>
      <p:ext uri="{BB962C8B-B14F-4D97-AF65-F5344CB8AC3E}">
        <p14:creationId xmlns:p14="http://schemas.microsoft.com/office/powerpoint/2010/main" val="840716239"/>
      </p:ext>
    </p:extLst>
  </p:cSld>
  <p:clrMapOvr>
    <a:masterClrMapping/>
  </p:clrMapOvr>
  <p:transition spd="med">
    <p:diamond/>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66CC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66CC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35B35D9-703F-4374-B198-2BAC46147C05}" type="slidenum">
              <a:rPr lang="ru-RU">
                <a:solidFill>
                  <a:srgbClr val="66CCFF"/>
                </a:solidFill>
              </a:rPr>
              <a:pPr>
                <a:defRPr/>
              </a:pPr>
              <a:t>‹#›</a:t>
            </a:fld>
            <a:endParaRPr lang="ru-RU">
              <a:solidFill>
                <a:srgbClr val="66CCFF"/>
              </a:solidFill>
            </a:endParaRPr>
          </a:p>
        </p:txBody>
      </p:sp>
    </p:spTree>
    <p:extLst>
      <p:ext uri="{BB962C8B-B14F-4D97-AF65-F5344CB8AC3E}">
        <p14:creationId xmlns:p14="http://schemas.microsoft.com/office/powerpoint/2010/main" val="1486994952"/>
      </p:ext>
    </p:extLst>
  </p:cSld>
  <p:clrMapOvr>
    <a:masterClrMapping/>
  </p:clrMapOvr>
  <p:transition spd="med">
    <p:diamond/>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solidFill>
                <a:srgbClr val="66CC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ru-RU">
              <a:solidFill>
                <a:srgbClr val="66CC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8F89855-3C3F-45F4-93FB-B11AFC0C1657}" type="slidenum">
              <a:rPr lang="ru-RU">
                <a:solidFill>
                  <a:srgbClr val="66CCFF"/>
                </a:solidFill>
              </a:rPr>
              <a:pPr>
                <a:defRPr/>
              </a:pPr>
              <a:t>‹#›</a:t>
            </a:fld>
            <a:endParaRPr lang="ru-RU">
              <a:solidFill>
                <a:srgbClr val="66CCFF"/>
              </a:solidFill>
            </a:endParaRPr>
          </a:p>
        </p:txBody>
      </p:sp>
    </p:spTree>
    <p:extLst>
      <p:ext uri="{BB962C8B-B14F-4D97-AF65-F5344CB8AC3E}">
        <p14:creationId xmlns:p14="http://schemas.microsoft.com/office/powerpoint/2010/main" val="1686964677"/>
      </p:ext>
    </p:extLst>
  </p:cSld>
  <p:clrMapOvr>
    <a:masterClrMapping/>
  </p:clrMapOvr>
  <p:transition spd="med">
    <p:diamond/>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66CC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66CC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59BD2B9-36D1-4C63-AB82-3A7A85D77231}" type="slidenum">
              <a:rPr lang="ru-RU">
                <a:solidFill>
                  <a:srgbClr val="66CCFF"/>
                </a:solidFill>
              </a:rPr>
              <a:pPr>
                <a:defRPr/>
              </a:pPr>
              <a:t>‹#›</a:t>
            </a:fld>
            <a:endParaRPr lang="ru-RU">
              <a:solidFill>
                <a:srgbClr val="66CCFF"/>
              </a:solidFill>
            </a:endParaRPr>
          </a:p>
        </p:txBody>
      </p:sp>
    </p:spTree>
    <p:extLst>
      <p:ext uri="{BB962C8B-B14F-4D97-AF65-F5344CB8AC3E}">
        <p14:creationId xmlns:p14="http://schemas.microsoft.com/office/powerpoint/2010/main" val="2298357537"/>
      </p:ext>
    </p:extLst>
  </p:cSld>
  <p:clrMapOvr>
    <a:masterClrMapping/>
  </p:clrMapOvr>
  <p:transition spd="med">
    <p:diamond/>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66CC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66CC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5112998-BEF5-4C38-B674-5FE165339C06}" type="slidenum">
              <a:rPr lang="ru-RU">
                <a:solidFill>
                  <a:srgbClr val="66CCFF"/>
                </a:solidFill>
              </a:rPr>
              <a:pPr>
                <a:defRPr/>
              </a:pPr>
              <a:t>‹#›</a:t>
            </a:fld>
            <a:endParaRPr lang="ru-RU">
              <a:solidFill>
                <a:srgbClr val="66CCFF"/>
              </a:solidFill>
            </a:endParaRPr>
          </a:p>
        </p:txBody>
      </p:sp>
    </p:spTree>
    <p:extLst>
      <p:ext uri="{BB962C8B-B14F-4D97-AF65-F5344CB8AC3E}">
        <p14:creationId xmlns:p14="http://schemas.microsoft.com/office/powerpoint/2010/main" val="2435424778"/>
      </p:ext>
    </p:extLst>
  </p:cSld>
  <p:clrMapOvr>
    <a:masterClrMapping/>
  </p:clrMapOvr>
  <p:transition spd="med">
    <p:diamond/>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66CC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66CC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8EC17B9-6661-41A8-8870-7EE92A249427}" type="slidenum">
              <a:rPr lang="ru-RU">
                <a:solidFill>
                  <a:srgbClr val="66CCFF"/>
                </a:solidFill>
              </a:rPr>
              <a:pPr>
                <a:defRPr/>
              </a:pPr>
              <a:t>‹#›</a:t>
            </a:fld>
            <a:endParaRPr lang="ru-RU">
              <a:solidFill>
                <a:srgbClr val="66CCFF"/>
              </a:solidFill>
            </a:endParaRPr>
          </a:p>
        </p:txBody>
      </p:sp>
    </p:spTree>
    <p:extLst>
      <p:ext uri="{BB962C8B-B14F-4D97-AF65-F5344CB8AC3E}">
        <p14:creationId xmlns:p14="http://schemas.microsoft.com/office/powerpoint/2010/main" val="4279714502"/>
      </p:ext>
    </p:extLst>
  </p:cSld>
  <p:clrMapOvr>
    <a:masterClrMapping/>
  </p:clrMapOvr>
  <p:transition spd="med">
    <p:diamond/>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66CC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66CC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44F87BA-071A-4246-B7E9-B04A133D3134}" type="slidenum">
              <a:rPr lang="ru-RU">
                <a:solidFill>
                  <a:srgbClr val="66CCFF"/>
                </a:solidFill>
              </a:rPr>
              <a:pPr>
                <a:defRPr/>
              </a:pPr>
              <a:t>‹#›</a:t>
            </a:fld>
            <a:endParaRPr lang="ru-RU">
              <a:solidFill>
                <a:srgbClr val="66CCFF"/>
              </a:solidFill>
            </a:endParaRPr>
          </a:p>
        </p:txBody>
      </p:sp>
    </p:spTree>
    <p:extLst>
      <p:ext uri="{BB962C8B-B14F-4D97-AF65-F5344CB8AC3E}">
        <p14:creationId xmlns:p14="http://schemas.microsoft.com/office/powerpoint/2010/main" val="1266145201"/>
      </p:ext>
    </p:extLst>
  </p:cSld>
  <p:clrMapOvr>
    <a:masterClrMapping/>
  </p:clrMapOvr>
  <p:transition spd="med">
    <p:diamon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ltLang="ru-RU">
              <a:solidFill>
                <a:srgbClr val="000000"/>
              </a:solidFill>
            </a:endParaRPr>
          </a:p>
        </p:txBody>
      </p:sp>
      <p:sp>
        <p:nvSpPr>
          <p:cNvPr id="6" name="Нижний колонтитул 5"/>
          <p:cNvSpPr>
            <a:spLocks noGrp="1"/>
          </p:cNvSpPr>
          <p:nvPr>
            <p:ph type="ftr" sz="quarter" idx="11"/>
          </p:nvPr>
        </p:nvSpPr>
        <p:spPr/>
        <p:txBody>
          <a:bodyPr/>
          <a:lstStyle>
            <a:lvl1pPr>
              <a:defRPr/>
            </a:lvl1pPr>
          </a:lstStyle>
          <a:p>
            <a:endParaRPr lang="ru-RU" altLang="ru-RU">
              <a:solidFill>
                <a:srgbClr val="000000"/>
              </a:solidFill>
            </a:endParaRPr>
          </a:p>
        </p:txBody>
      </p:sp>
      <p:sp>
        <p:nvSpPr>
          <p:cNvPr id="7" name="Номер слайда 6"/>
          <p:cNvSpPr>
            <a:spLocks noGrp="1"/>
          </p:cNvSpPr>
          <p:nvPr>
            <p:ph type="sldNum" sz="quarter" idx="12"/>
          </p:nvPr>
        </p:nvSpPr>
        <p:spPr/>
        <p:txBody>
          <a:bodyPr/>
          <a:lstStyle>
            <a:lvl1pPr>
              <a:defRPr/>
            </a:lvl1pPr>
          </a:lstStyle>
          <a:p>
            <a:fld id="{BEA1AB34-0E6E-4CE8-A0D4-72863A511A83}" type="slidenum">
              <a:rPr lang="ru-RU" altLang="ru-RU">
                <a:solidFill>
                  <a:srgbClr val="000000"/>
                </a:solidFill>
              </a:rPr>
              <a:pPr/>
              <a:t>‹#›</a:t>
            </a:fld>
            <a:endParaRPr lang="ru-RU" altLang="ru-RU">
              <a:solidFill>
                <a:srgbClr val="000000"/>
              </a:solidFill>
            </a:endParaRPr>
          </a:p>
        </p:txBody>
      </p:sp>
    </p:spTree>
    <p:extLst>
      <p:ext uri="{BB962C8B-B14F-4D97-AF65-F5344CB8AC3E}">
        <p14:creationId xmlns:p14="http://schemas.microsoft.com/office/powerpoint/2010/main" val="339341424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457200" y="274638"/>
            <a:ext cx="82296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66CC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66CC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F744A97-1E3C-4F3B-BA3E-7C8D5423967C}" type="slidenum">
              <a:rPr lang="ru-RU">
                <a:solidFill>
                  <a:srgbClr val="66CCFF"/>
                </a:solidFill>
              </a:rPr>
              <a:pPr>
                <a:defRPr/>
              </a:pPr>
              <a:t>‹#›</a:t>
            </a:fld>
            <a:endParaRPr lang="ru-RU">
              <a:solidFill>
                <a:srgbClr val="66CCFF"/>
              </a:solidFill>
            </a:endParaRPr>
          </a:p>
        </p:txBody>
      </p:sp>
    </p:spTree>
    <p:extLst>
      <p:ext uri="{BB962C8B-B14F-4D97-AF65-F5344CB8AC3E}">
        <p14:creationId xmlns:p14="http://schemas.microsoft.com/office/powerpoint/2010/main" val="2795236545"/>
      </p:ext>
    </p:extLst>
  </p:cSld>
  <p:clrMapOvr>
    <a:masterClrMapping/>
  </p:clrMapOvr>
  <p:transition spd="med">
    <p:diamond/>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66CC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66CC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63A42F9-068D-490D-930F-CCA8327D350D}" type="slidenum">
              <a:rPr lang="ru-RU">
                <a:solidFill>
                  <a:srgbClr val="66CCFF"/>
                </a:solidFill>
              </a:rPr>
              <a:pPr>
                <a:defRPr/>
              </a:pPr>
              <a:t>‹#›</a:t>
            </a:fld>
            <a:endParaRPr lang="ru-RU">
              <a:solidFill>
                <a:srgbClr val="66CCFF"/>
              </a:solidFill>
            </a:endParaRPr>
          </a:p>
        </p:txBody>
      </p:sp>
    </p:spTree>
    <p:extLst>
      <p:ext uri="{BB962C8B-B14F-4D97-AF65-F5344CB8AC3E}">
        <p14:creationId xmlns:p14="http://schemas.microsoft.com/office/powerpoint/2010/main" val="2262035109"/>
      </p:ext>
    </p:extLst>
  </p:cSld>
  <p:clrMapOvr>
    <a:masterClrMapping/>
  </p:clrMapOvr>
  <p:transition spd="med">
    <p:diamond/>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66CC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66CC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E5C779C-30FB-48F0-AB7C-F44375FB5A1B}" type="slidenum">
              <a:rPr lang="ru-RU">
                <a:solidFill>
                  <a:srgbClr val="66CCFF"/>
                </a:solidFill>
              </a:rPr>
              <a:pPr>
                <a:defRPr/>
              </a:pPr>
              <a:t>‹#›</a:t>
            </a:fld>
            <a:endParaRPr lang="ru-RU">
              <a:solidFill>
                <a:srgbClr val="66CCFF"/>
              </a:solidFill>
            </a:endParaRPr>
          </a:p>
        </p:txBody>
      </p:sp>
    </p:spTree>
    <p:extLst>
      <p:ext uri="{BB962C8B-B14F-4D97-AF65-F5344CB8AC3E}">
        <p14:creationId xmlns:p14="http://schemas.microsoft.com/office/powerpoint/2010/main" val="1568286264"/>
      </p:ext>
    </p:extLst>
  </p:cSld>
  <p:clrMapOvr>
    <a:masterClrMapping/>
  </p:clrMapOvr>
  <p:transition spd="med">
    <p:diamond/>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66CC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66CC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AF8B44E-76CA-483B-80FB-270D18ED3F09}" type="slidenum">
              <a:rPr lang="ru-RU">
                <a:solidFill>
                  <a:srgbClr val="66CCFF"/>
                </a:solidFill>
              </a:rPr>
              <a:pPr>
                <a:defRPr/>
              </a:pPr>
              <a:t>‹#›</a:t>
            </a:fld>
            <a:endParaRPr lang="ru-RU">
              <a:solidFill>
                <a:srgbClr val="66CCFF"/>
              </a:solidFill>
            </a:endParaRPr>
          </a:p>
        </p:txBody>
      </p:sp>
    </p:spTree>
    <p:extLst>
      <p:ext uri="{BB962C8B-B14F-4D97-AF65-F5344CB8AC3E}">
        <p14:creationId xmlns:p14="http://schemas.microsoft.com/office/powerpoint/2010/main" val="660532210"/>
      </p:ext>
    </p:extLst>
  </p:cSld>
  <p:clrMapOvr>
    <a:masterClrMapping/>
  </p:clrMapOvr>
  <p:transition spd="med">
    <p:diamond/>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66CC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66CC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6ED673F-2AFB-45B9-9556-230DCF1D5D6D}" type="slidenum">
              <a:rPr lang="ru-RU">
                <a:solidFill>
                  <a:srgbClr val="66CCFF"/>
                </a:solidFill>
              </a:rPr>
              <a:pPr>
                <a:defRPr/>
              </a:pPr>
              <a:t>‹#›</a:t>
            </a:fld>
            <a:endParaRPr lang="ru-RU">
              <a:solidFill>
                <a:srgbClr val="66CCFF"/>
              </a:solidFill>
            </a:endParaRPr>
          </a:p>
        </p:txBody>
      </p:sp>
    </p:spTree>
    <p:extLst>
      <p:ext uri="{BB962C8B-B14F-4D97-AF65-F5344CB8AC3E}">
        <p14:creationId xmlns:p14="http://schemas.microsoft.com/office/powerpoint/2010/main" val="507056415"/>
      </p:ext>
    </p:extLst>
  </p:cSld>
  <p:clrMapOvr>
    <a:masterClrMapping/>
  </p:clrMapOvr>
  <p:transition spd="med">
    <p:diamond/>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66CC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66CC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514DA55-6A02-4BD6-A1CE-A18AA6F2C432}" type="slidenum">
              <a:rPr lang="ru-RU">
                <a:solidFill>
                  <a:srgbClr val="66CCFF"/>
                </a:solidFill>
              </a:rPr>
              <a:pPr>
                <a:defRPr/>
              </a:pPr>
              <a:t>‹#›</a:t>
            </a:fld>
            <a:endParaRPr lang="ru-RU">
              <a:solidFill>
                <a:srgbClr val="66CCFF"/>
              </a:solidFill>
            </a:endParaRPr>
          </a:p>
        </p:txBody>
      </p:sp>
    </p:spTree>
    <p:extLst>
      <p:ext uri="{BB962C8B-B14F-4D97-AF65-F5344CB8AC3E}">
        <p14:creationId xmlns:p14="http://schemas.microsoft.com/office/powerpoint/2010/main" val="1467799281"/>
      </p:ext>
    </p:extLst>
  </p:cSld>
  <p:clrMapOvr>
    <a:masterClrMapping/>
  </p:clrMapOvr>
  <p:transition spd="med">
    <p:diamond/>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solidFill>
                <a:srgbClr val="66CC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ru-RU">
              <a:solidFill>
                <a:srgbClr val="66CC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DBCFC55-79C6-4590-84B3-6C63F3A2EB5A}" type="slidenum">
              <a:rPr lang="ru-RU">
                <a:solidFill>
                  <a:srgbClr val="66CCFF"/>
                </a:solidFill>
              </a:rPr>
              <a:pPr>
                <a:defRPr/>
              </a:pPr>
              <a:t>‹#›</a:t>
            </a:fld>
            <a:endParaRPr lang="ru-RU">
              <a:solidFill>
                <a:srgbClr val="66CCFF"/>
              </a:solidFill>
            </a:endParaRPr>
          </a:p>
        </p:txBody>
      </p:sp>
    </p:spTree>
    <p:extLst>
      <p:ext uri="{BB962C8B-B14F-4D97-AF65-F5344CB8AC3E}">
        <p14:creationId xmlns:p14="http://schemas.microsoft.com/office/powerpoint/2010/main" val="2497283591"/>
      </p:ext>
    </p:extLst>
  </p:cSld>
  <p:clrMapOvr>
    <a:masterClrMapping/>
  </p:clrMapOvr>
  <p:transition spd="med">
    <p:diamond/>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66CC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66CC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35B35D9-703F-4374-B198-2BAC46147C05}" type="slidenum">
              <a:rPr lang="ru-RU">
                <a:solidFill>
                  <a:srgbClr val="66CCFF"/>
                </a:solidFill>
              </a:rPr>
              <a:pPr>
                <a:defRPr/>
              </a:pPr>
              <a:t>‹#›</a:t>
            </a:fld>
            <a:endParaRPr lang="ru-RU">
              <a:solidFill>
                <a:srgbClr val="66CCFF"/>
              </a:solidFill>
            </a:endParaRPr>
          </a:p>
        </p:txBody>
      </p:sp>
    </p:spTree>
    <p:extLst>
      <p:ext uri="{BB962C8B-B14F-4D97-AF65-F5344CB8AC3E}">
        <p14:creationId xmlns:p14="http://schemas.microsoft.com/office/powerpoint/2010/main" val="3963576947"/>
      </p:ext>
    </p:extLst>
  </p:cSld>
  <p:clrMapOvr>
    <a:masterClrMapping/>
  </p:clrMapOvr>
  <p:transition spd="med">
    <p:diamond/>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solidFill>
                <a:srgbClr val="66CC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ru-RU">
              <a:solidFill>
                <a:srgbClr val="66CC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8F89855-3C3F-45F4-93FB-B11AFC0C1657}" type="slidenum">
              <a:rPr lang="ru-RU">
                <a:solidFill>
                  <a:srgbClr val="66CCFF"/>
                </a:solidFill>
              </a:rPr>
              <a:pPr>
                <a:defRPr/>
              </a:pPr>
              <a:t>‹#›</a:t>
            </a:fld>
            <a:endParaRPr lang="ru-RU">
              <a:solidFill>
                <a:srgbClr val="66CCFF"/>
              </a:solidFill>
            </a:endParaRPr>
          </a:p>
        </p:txBody>
      </p:sp>
    </p:spTree>
    <p:extLst>
      <p:ext uri="{BB962C8B-B14F-4D97-AF65-F5344CB8AC3E}">
        <p14:creationId xmlns:p14="http://schemas.microsoft.com/office/powerpoint/2010/main" val="2920360359"/>
      </p:ext>
    </p:extLst>
  </p:cSld>
  <p:clrMapOvr>
    <a:masterClrMapping/>
  </p:clrMapOvr>
  <p:transition spd="med">
    <p:diamond/>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66CC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66CC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59BD2B9-36D1-4C63-AB82-3A7A85D77231}" type="slidenum">
              <a:rPr lang="ru-RU">
                <a:solidFill>
                  <a:srgbClr val="66CCFF"/>
                </a:solidFill>
              </a:rPr>
              <a:pPr>
                <a:defRPr/>
              </a:pPr>
              <a:t>‹#›</a:t>
            </a:fld>
            <a:endParaRPr lang="ru-RU">
              <a:solidFill>
                <a:srgbClr val="66CCFF"/>
              </a:solidFill>
            </a:endParaRPr>
          </a:p>
        </p:txBody>
      </p:sp>
    </p:spTree>
    <p:extLst>
      <p:ext uri="{BB962C8B-B14F-4D97-AF65-F5344CB8AC3E}">
        <p14:creationId xmlns:p14="http://schemas.microsoft.com/office/powerpoint/2010/main" val="2098004211"/>
      </p:ext>
    </p:extLst>
  </p:cSld>
  <p:clrMapOvr>
    <a:masterClrMapping/>
  </p:clrMapOvr>
  <p:transition spd="med">
    <p:diamon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ltLang="ru-RU">
              <a:solidFill>
                <a:srgbClr val="000000"/>
              </a:solidFill>
            </a:endParaRPr>
          </a:p>
        </p:txBody>
      </p:sp>
      <p:sp>
        <p:nvSpPr>
          <p:cNvPr id="8" name="Нижний колонтитул 7"/>
          <p:cNvSpPr>
            <a:spLocks noGrp="1"/>
          </p:cNvSpPr>
          <p:nvPr>
            <p:ph type="ftr" sz="quarter" idx="11"/>
          </p:nvPr>
        </p:nvSpPr>
        <p:spPr/>
        <p:txBody>
          <a:bodyPr/>
          <a:lstStyle>
            <a:lvl1pPr>
              <a:defRPr/>
            </a:lvl1pPr>
          </a:lstStyle>
          <a:p>
            <a:endParaRPr lang="ru-RU" altLang="ru-RU">
              <a:solidFill>
                <a:srgbClr val="000000"/>
              </a:solidFill>
            </a:endParaRPr>
          </a:p>
        </p:txBody>
      </p:sp>
      <p:sp>
        <p:nvSpPr>
          <p:cNvPr id="9" name="Номер слайда 8"/>
          <p:cNvSpPr>
            <a:spLocks noGrp="1"/>
          </p:cNvSpPr>
          <p:nvPr>
            <p:ph type="sldNum" sz="quarter" idx="12"/>
          </p:nvPr>
        </p:nvSpPr>
        <p:spPr/>
        <p:txBody>
          <a:bodyPr/>
          <a:lstStyle>
            <a:lvl1pPr>
              <a:defRPr/>
            </a:lvl1pPr>
          </a:lstStyle>
          <a:p>
            <a:fld id="{760F2575-2712-463C-A035-3F15DD612B8D}" type="slidenum">
              <a:rPr lang="ru-RU" altLang="ru-RU">
                <a:solidFill>
                  <a:srgbClr val="000000"/>
                </a:solidFill>
              </a:rPr>
              <a:pPr/>
              <a:t>‹#›</a:t>
            </a:fld>
            <a:endParaRPr lang="ru-RU" altLang="ru-RU">
              <a:solidFill>
                <a:srgbClr val="000000"/>
              </a:solidFill>
            </a:endParaRPr>
          </a:p>
        </p:txBody>
      </p:sp>
    </p:spTree>
    <p:extLst>
      <p:ext uri="{BB962C8B-B14F-4D97-AF65-F5344CB8AC3E}">
        <p14:creationId xmlns:p14="http://schemas.microsoft.com/office/powerpoint/2010/main" val="161808280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66CC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66CC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5112998-BEF5-4C38-B674-5FE165339C06}" type="slidenum">
              <a:rPr lang="ru-RU">
                <a:solidFill>
                  <a:srgbClr val="66CCFF"/>
                </a:solidFill>
              </a:rPr>
              <a:pPr>
                <a:defRPr/>
              </a:pPr>
              <a:t>‹#›</a:t>
            </a:fld>
            <a:endParaRPr lang="ru-RU">
              <a:solidFill>
                <a:srgbClr val="66CCFF"/>
              </a:solidFill>
            </a:endParaRPr>
          </a:p>
        </p:txBody>
      </p:sp>
    </p:spTree>
    <p:extLst>
      <p:ext uri="{BB962C8B-B14F-4D97-AF65-F5344CB8AC3E}">
        <p14:creationId xmlns:p14="http://schemas.microsoft.com/office/powerpoint/2010/main" val="2597554395"/>
      </p:ext>
    </p:extLst>
  </p:cSld>
  <p:clrMapOvr>
    <a:masterClrMapping/>
  </p:clrMapOvr>
  <p:transition spd="med">
    <p:diamond/>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66CC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66CC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8EC17B9-6661-41A8-8870-7EE92A249427}" type="slidenum">
              <a:rPr lang="ru-RU">
                <a:solidFill>
                  <a:srgbClr val="66CCFF"/>
                </a:solidFill>
              </a:rPr>
              <a:pPr>
                <a:defRPr/>
              </a:pPr>
              <a:t>‹#›</a:t>
            </a:fld>
            <a:endParaRPr lang="ru-RU">
              <a:solidFill>
                <a:srgbClr val="66CCFF"/>
              </a:solidFill>
            </a:endParaRPr>
          </a:p>
        </p:txBody>
      </p:sp>
    </p:spTree>
    <p:extLst>
      <p:ext uri="{BB962C8B-B14F-4D97-AF65-F5344CB8AC3E}">
        <p14:creationId xmlns:p14="http://schemas.microsoft.com/office/powerpoint/2010/main" val="3518626460"/>
      </p:ext>
    </p:extLst>
  </p:cSld>
  <p:clrMapOvr>
    <a:masterClrMapping/>
  </p:clrMapOvr>
  <p:transition spd="med">
    <p:diamond/>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66CC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66CC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44F87BA-071A-4246-B7E9-B04A133D3134}" type="slidenum">
              <a:rPr lang="ru-RU">
                <a:solidFill>
                  <a:srgbClr val="66CCFF"/>
                </a:solidFill>
              </a:rPr>
              <a:pPr>
                <a:defRPr/>
              </a:pPr>
              <a:t>‹#›</a:t>
            </a:fld>
            <a:endParaRPr lang="ru-RU">
              <a:solidFill>
                <a:srgbClr val="66CCFF"/>
              </a:solidFill>
            </a:endParaRPr>
          </a:p>
        </p:txBody>
      </p:sp>
    </p:spTree>
    <p:extLst>
      <p:ext uri="{BB962C8B-B14F-4D97-AF65-F5344CB8AC3E}">
        <p14:creationId xmlns:p14="http://schemas.microsoft.com/office/powerpoint/2010/main" val="3869983447"/>
      </p:ext>
    </p:extLst>
  </p:cSld>
  <p:clrMapOvr>
    <a:masterClrMapping/>
  </p:clrMapOvr>
  <p:transition spd="med">
    <p:diamond/>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457200" y="274638"/>
            <a:ext cx="82296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66CC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66CC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F744A97-1E3C-4F3B-BA3E-7C8D5423967C}" type="slidenum">
              <a:rPr lang="ru-RU">
                <a:solidFill>
                  <a:srgbClr val="66CCFF"/>
                </a:solidFill>
              </a:rPr>
              <a:pPr>
                <a:defRPr/>
              </a:pPr>
              <a:t>‹#›</a:t>
            </a:fld>
            <a:endParaRPr lang="ru-RU">
              <a:solidFill>
                <a:srgbClr val="66CCFF"/>
              </a:solidFill>
            </a:endParaRPr>
          </a:p>
        </p:txBody>
      </p:sp>
    </p:spTree>
    <p:extLst>
      <p:ext uri="{BB962C8B-B14F-4D97-AF65-F5344CB8AC3E}">
        <p14:creationId xmlns:p14="http://schemas.microsoft.com/office/powerpoint/2010/main" val="4134140910"/>
      </p:ext>
    </p:extLst>
  </p:cSld>
  <p:clrMapOvr>
    <a:masterClrMapping/>
  </p:clrMapOvr>
  <p:transition spd="med">
    <p:diamond/>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66CC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66CC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63A42F9-068D-490D-930F-CCA8327D350D}" type="slidenum">
              <a:rPr lang="ru-RU">
                <a:solidFill>
                  <a:srgbClr val="66CCFF"/>
                </a:solidFill>
              </a:rPr>
              <a:pPr>
                <a:defRPr/>
              </a:pPr>
              <a:t>‹#›</a:t>
            </a:fld>
            <a:endParaRPr lang="ru-RU">
              <a:solidFill>
                <a:srgbClr val="66CCFF"/>
              </a:solidFill>
            </a:endParaRPr>
          </a:p>
        </p:txBody>
      </p:sp>
    </p:spTree>
    <p:extLst>
      <p:ext uri="{BB962C8B-B14F-4D97-AF65-F5344CB8AC3E}">
        <p14:creationId xmlns:p14="http://schemas.microsoft.com/office/powerpoint/2010/main" val="3631204743"/>
      </p:ext>
    </p:extLst>
  </p:cSld>
  <p:clrMapOvr>
    <a:masterClrMapping/>
  </p:clrMapOvr>
  <p:transition spd="med">
    <p:diamon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ltLang="ru-RU">
              <a:solidFill>
                <a:srgbClr val="000000"/>
              </a:solidFill>
            </a:endParaRPr>
          </a:p>
        </p:txBody>
      </p:sp>
      <p:sp>
        <p:nvSpPr>
          <p:cNvPr id="4" name="Нижний колонтитул 3"/>
          <p:cNvSpPr>
            <a:spLocks noGrp="1"/>
          </p:cNvSpPr>
          <p:nvPr>
            <p:ph type="ftr" sz="quarter" idx="11"/>
          </p:nvPr>
        </p:nvSpPr>
        <p:spPr/>
        <p:txBody>
          <a:bodyPr/>
          <a:lstStyle>
            <a:lvl1pPr>
              <a:defRPr/>
            </a:lvl1pPr>
          </a:lstStyle>
          <a:p>
            <a:endParaRPr lang="ru-RU" altLang="ru-RU">
              <a:solidFill>
                <a:srgbClr val="000000"/>
              </a:solidFill>
            </a:endParaRPr>
          </a:p>
        </p:txBody>
      </p:sp>
      <p:sp>
        <p:nvSpPr>
          <p:cNvPr id="5" name="Номер слайда 4"/>
          <p:cNvSpPr>
            <a:spLocks noGrp="1"/>
          </p:cNvSpPr>
          <p:nvPr>
            <p:ph type="sldNum" sz="quarter" idx="12"/>
          </p:nvPr>
        </p:nvSpPr>
        <p:spPr/>
        <p:txBody>
          <a:bodyPr/>
          <a:lstStyle>
            <a:lvl1pPr>
              <a:defRPr/>
            </a:lvl1pPr>
          </a:lstStyle>
          <a:p>
            <a:fld id="{336426E6-0CE3-4A4D-9114-717FEB5BC1F3}" type="slidenum">
              <a:rPr lang="ru-RU" altLang="ru-RU">
                <a:solidFill>
                  <a:srgbClr val="000000"/>
                </a:solidFill>
              </a:rPr>
              <a:pPr/>
              <a:t>‹#›</a:t>
            </a:fld>
            <a:endParaRPr lang="ru-RU" altLang="ru-RU">
              <a:solidFill>
                <a:srgbClr val="000000"/>
              </a:solidFill>
            </a:endParaRPr>
          </a:p>
        </p:txBody>
      </p:sp>
    </p:spTree>
    <p:extLst>
      <p:ext uri="{BB962C8B-B14F-4D97-AF65-F5344CB8AC3E}">
        <p14:creationId xmlns:p14="http://schemas.microsoft.com/office/powerpoint/2010/main" val="30562052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ltLang="ru-RU">
              <a:solidFill>
                <a:srgbClr val="000000"/>
              </a:solidFill>
            </a:endParaRPr>
          </a:p>
        </p:txBody>
      </p:sp>
      <p:sp>
        <p:nvSpPr>
          <p:cNvPr id="3" name="Нижний колонтитул 2"/>
          <p:cNvSpPr>
            <a:spLocks noGrp="1"/>
          </p:cNvSpPr>
          <p:nvPr>
            <p:ph type="ftr" sz="quarter" idx="11"/>
          </p:nvPr>
        </p:nvSpPr>
        <p:spPr/>
        <p:txBody>
          <a:bodyPr/>
          <a:lstStyle>
            <a:lvl1pPr>
              <a:defRPr/>
            </a:lvl1pPr>
          </a:lstStyle>
          <a:p>
            <a:endParaRPr lang="ru-RU" altLang="ru-RU">
              <a:solidFill>
                <a:srgbClr val="000000"/>
              </a:solidFill>
            </a:endParaRPr>
          </a:p>
        </p:txBody>
      </p:sp>
      <p:sp>
        <p:nvSpPr>
          <p:cNvPr id="4" name="Номер слайда 3"/>
          <p:cNvSpPr>
            <a:spLocks noGrp="1"/>
          </p:cNvSpPr>
          <p:nvPr>
            <p:ph type="sldNum" sz="quarter" idx="12"/>
          </p:nvPr>
        </p:nvSpPr>
        <p:spPr/>
        <p:txBody>
          <a:bodyPr/>
          <a:lstStyle>
            <a:lvl1pPr>
              <a:defRPr/>
            </a:lvl1pPr>
          </a:lstStyle>
          <a:p>
            <a:fld id="{10C3F04E-708B-4848-8D26-EBAD54EEA908}" type="slidenum">
              <a:rPr lang="ru-RU" altLang="ru-RU">
                <a:solidFill>
                  <a:srgbClr val="000000"/>
                </a:solidFill>
              </a:rPr>
              <a:pPr/>
              <a:t>‹#›</a:t>
            </a:fld>
            <a:endParaRPr lang="ru-RU" altLang="ru-RU">
              <a:solidFill>
                <a:srgbClr val="000000"/>
              </a:solidFill>
            </a:endParaRPr>
          </a:p>
        </p:txBody>
      </p:sp>
    </p:spTree>
    <p:extLst>
      <p:ext uri="{BB962C8B-B14F-4D97-AF65-F5344CB8AC3E}">
        <p14:creationId xmlns:p14="http://schemas.microsoft.com/office/powerpoint/2010/main" val="5673263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ltLang="ru-RU">
              <a:solidFill>
                <a:srgbClr val="000000"/>
              </a:solidFill>
            </a:endParaRPr>
          </a:p>
        </p:txBody>
      </p:sp>
      <p:sp>
        <p:nvSpPr>
          <p:cNvPr id="6" name="Нижний колонтитул 5"/>
          <p:cNvSpPr>
            <a:spLocks noGrp="1"/>
          </p:cNvSpPr>
          <p:nvPr>
            <p:ph type="ftr" sz="quarter" idx="11"/>
          </p:nvPr>
        </p:nvSpPr>
        <p:spPr/>
        <p:txBody>
          <a:bodyPr/>
          <a:lstStyle>
            <a:lvl1pPr>
              <a:defRPr/>
            </a:lvl1pPr>
          </a:lstStyle>
          <a:p>
            <a:endParaRPr lang="ru-RU" altLang="ru-RU">
              <a:solidFill>
                <a:srgbClr val="000000"/>
              </a:solidFill>
            </a:endParaRPr>
          </a:p>
        </p:txBody>
      </p:sp>
      <p:sp>
        <p:nvSpPr>
          <p:cNvPr id="7" name="Номер слайда 6"/>
          <p:cNvSpPr>
            <a:spLocks noGrp="1"/>
          </p:cNvSpPr>
          <p:nvPr>
            <p:ph type="sldNum" sz="quarter" idx="12"/>
          </p:nvPr>
        </p:nvSpPr>
        <p:spPr/>
        <p:txBody>
          <a:bodyPr/>
          <a:lstStyle>
            <a:lvl1pPr>
              <a:defRPr/>
            </a:lvl1pPr>
          </a:lstStyle>
          <a:p>
            <a:fld id="{2196B27C-C89B-4AF6-AEE5-767833CCD1A9}" type="slidenum">
              <a:rPr lang="ru-RU" altLang="ru-RU">
                <a:solidFill>
                  <a:srgbClr val="000000"/>
                </a:solidFill>
              </a:rPr>
              <a:pPr/>
              <a:t>‹#›</a:t>
            </a:fld>
            <a:endParaRPr lang="ru-RU" altLang="ru-RU">
              <a:solidFill>
                <a:srgbClr val="000000"/>
              </a:solidFill>
            </a:endParaRPr>
          </a:p>
        </p:txBody>
      </p:sp>
    </p:spTree>
    <p:extLst>
      <p:ext uri="{BB962C8B-B14F-4D97-AF65-F5344CB8AC3E}">
        <p14:creationId xmlns:p14="http://schemas.microsoft.com/office/powerpoint/2010/main" val="1601281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19.11.2013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ltLang="ru-RU">
              <a:solidFill>
                <a:srgbClr val="000000"/>
              </a:solidFill>
            </a:endParaRPr>
          </a:p>
        </p:txBody>
      </p:sp>
      <p:sp>
        <p:nvSpPr>
          <p:cNvPr id="6" name="Нижний колонтитул 5"/>
          <p:cNvSpPr>
            <a:spLocks noGrp="1"/>
          </p:cNvSpPr>
          <p:nvPr>
            <p:ph type="ftr" sz="quarter" idx="11"/>
          </p:nvPr>
        </p:nvSpPr>
        <p:spPr/>
        <p:txBody>
          <a:bodyPr/>
          <a:lstStyle>
            <a:lvl1pPr>
              <a:defRPr/>
            </a:lvl1pPr>
          </a:lstStyle>
          <a:p>
            <a:endParaRPr lang="ru-RU" altLang="ru-RU">
              <a:solidFill>
                <a:srgbClr val="000000"/>
              </a:solidFill>
            </a:endParaRPr>
          </a:p>
        </p:txBody>
      </p:sp>
      <p:sp>
        <p:nvSpPr>
          <p:cNvPr id="7" name="Номер слайда 6"/>
          <p:cNvSpPr>
            <a:spLocks noGrp="1"/>
          </p:cNvSpPr>
          <p:nvPr>
            <p:ph type="sldNum" sz="quarter" idx="12"/>
          </p:nvPr>
        </p:nvSpPr>
        <p:spPr/>
        <p:txBody>
          <a:bodyPr/>
          <a:lstStyle>
            <a:lvl1pPr>
              <a:defRPr/>
            </a:lvl1pPr>
          </a:lstStyle>
          <a:p>
            <a:fld id="{FCDD59D6-6C85-4100-9094-341BEFF1B2ED}" type="slidenum">
              <a:rPr lang="ru-RU" altLang="ru-RU">
                <a:solidFill>
                  <a:srgbClr val="000000"/>
                </a:solidFill>
              </a:rPr>
              <a:pPr/>
              <a:t>‹#›</a:t>
            </a:fld>
            <a:endParaRPr lang="ru-RU" altLang="ru-RU">
              <a:solidFill>
                <a:srgbClr val="000000"/>
              </a:solidFill>
            </a:endParaRPr>
          </a:p>
        </p:txBody>
      </p:sp>
    </p:spTree>
    <p:extLst>
      <p:ext uri="{BB962C8B-B14F-4D97-AF65-F5344CB8AC3E}">
        <p14:creationId xmlns:p14="http://schemas.microsoft.com/office/powerpoint/2010/main" val="25805333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ltLang="ru-RU">
              <a:solidFill>
                <a:srgbClr val="000000"/>
              </a:solidFill>
            </a:endParaRPr>
          </a:p>
        </p:txBody>
      </p:sp>
      <p:sp>
        <p:nvSpPr>
          <p:cNvPr id="5" name="Нижний колонтитул 4"/>
          <p:cNvSpPr>
            <a:spLocks noGrp="1"/>
          </p:cNvSpPr>
          <p:nvPr>
            <p:ph type="ftr" sz="quarter" idx="11"/>
          </p:nvPr>
        </p:nvSpPr>
        <p:spPr/>
        <p:txBody>
          <a:bodyPr/>
          <a:lstStyle>
            <a:lvl1pPr>
              <a:defRPr/>
            </a:lvl1pPr>
          </a:lstStyle>
          <a:p>
            <a:endParaRPr lang="ru-RU" altLang="ru-RU">
              <a:solidFill>
                <a:srgbClr val="000000"/>
              </a:solidFill>
            </a:endParaRPr>
          </a:p>
        </p:txBody>
      </p:sp>
      <p:sp>
        <p:nvSpPr>
          <p:cNvPr id="6" name="Номер слайда 5"/>
          <p:cNvSpPr>
            <a:spLocks noGrp="1"/>
          </p:cNvSpPr>
          <p:nvPr>
            <p:ph type="sldNum" sz="quarter" idx="12"/>
          </p:nvPr>
        </p:nvSpPr>
        <p:spPr/>
        <p:txBody>
          <a:bodyPr/>
          <a:lstStyle>
            <a:lvl1pPr>
              <a:defRPr/>
            </a:lvl1pPr>
          </a:lstStyle>
          <a:p>
            <a:fld id="{A49B8A7C-7A8D-4809-B1DA-9E4545981771}" type="slidenum">
              <a:rPr lang="ru-RU" altLang="ru-RU">
                <a:solidFill>
                  <a:srgbClr val="000000"/>
                </a:solidFill>
              </a:rPr>
              <a:pPr/>
              <a:t>‹#›</a:t>
            </a:fld>
            <a:endParaRPr lang="ru-RU" altLang="ru-RU">
              <a:solidFill>
                <a:srgbClr val="000000"/>
              </a:solidFill>
            </a:endParaRPr>
          </a:p>
        </p:txBody>
      </p:sp>
    </p:spTree>
    <p:extLst>
      <p:ext uri="{BB962C8B-B14F-4D97-AF65-F5344CB8AC3E}">
        <p14:creationId xmlns:p14="http://schemas.microsoft.com/office/powerpoint/2010/main" val="11964391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ltLang="ru-RU">
              <a:solidFill>
                <a:srgbClr val="000000"/>
              </a:solidFill>
            </a:endParaRPr>
          </a:p>
        </p:txBody>
      </p:sp>
      <p:sp>
        <p:nvSpPr>
          <p:cNvPr id="5" name="Нижний колонтитул 4"/>
          <p:cNvSpPr>
            <a:spLocks noGrp="1"/>
          </p:cNvSpPr>
          <p:nvPr>
            <p:ph type="ftr" sz="quarter" idx="11"/>
          </p:nvPr>
        </p:nvSpPr>
        <p:spPr/>
        <p:txBody>
          <a:bodyPr/>
          <a:lstStyle>
            <a:lvl1pPr>
              <a:defRPr/>
            </a:lvl1pPr>
          </a:lstStyle>
          <a:p>
            <a:endParaRPr lang="ru-RU" altLang="ru-RU">
              <a:solidFill>
                <a:srgbClr val="000000"/>
              </a:solidFill>
            </a:endParaRPr>
          </a:p>
        </p:txBody>
      </p:sp>
      <p:sp>
        <p:nvSpPr>
          <p:cNvPr id="6" name="Номер слайда 5"/>
          <p:cNvSpPr>
            <a:spLocks noGrp="1"/>
          </p:cNvSpPr>
          <p:nvPr>
            <p:ph type="sldNum" sz="quarter" idx="12"/>
          </p:nvPr>
        </p:nvSpPr>
        <p:spPr/>
        <p:txBody>
          <a:bodyPr/>
          <a:lstStyle>
            <a:lvl1pPr>
              <a:defRPr/>
            </a:lvl1pPr>
          </a:lstStyle>
          <a:p>
            <a:fld id="{9B5B9AB0-3EAE-4B58-A5B0-716E4F78D04F}" type="slidenum">
              <a:rPr lang="ru-RU" altLang="ru-RU">
                <a:solidFill>
                  <a:srgbClr val="000000"/>
                </a:solidFill>
              </a:rPr>
              <a:pPr/>
              <a:t>‹#›</a:t>
            </a:fld>
            <a:endParaRPr lang="ru-RU" altLang="ru-RU">
              <a:solidFill>
                <a:srgbClr val="000000"/>
              </a:solidFill>
            </a:endParaRPr>
          </a:p>
        </p:txBody>
      </p:sp>
    </p:spTree>
    <p:extLst>
      <p:ext uri="{BB962C8B-B14F-4D97-AF65-F5344CB8AC3E}">
        <p14:creationId xmlns:p14="http://schemas.microsoft.com/office/powerpoint/2010/main" val="32846541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endParaRPr lang="ru-RU" altLang="ru-RU">
              <a:solidFill>
                <a:srgbClr val="000000"/>
              </a:solidFill>
            </a:endParaRPr>
          </a:p>
        </p:txBody>
      </p:sp>
      <p:sp>
        <p:nvSpPr>
          <p:cNvPr id="5" name="Нижний колонтитул 4"/>
          <p:cNvSpPr>
            <a:spLocks noGrp="1"/>
          </p:cNvSpPr>
          <p:nvPr>
            <p:ph type="ftr" sz="quarter" idx="11"/>
          </p:nvPr>
        </p:nvSpPr>
        <p:spPr/>
        <p:txBody>
          <a:bodyPr/>
          <a:lstStyle>
            <a:lvl1pPr>
              <a:defRPr/>
            </a:lvl1pPr>
          </a:lstStyle>
          <a:p>
            <a:endParaRPr lang="ru-RU" altLang="ru-RU">
              <a:solidFill>
                <a:srgbClr val="000000"/>
              </a:solidFill>
            </a:endParaRPr>
          </a:p>
        </p:txBody>
      </p:sp>
      <p:sp>
        <p:nvSpPr>
          <p:cNvPr id="6" name="Номер слайда 5"/>
          <p:cNvSpPr>
            <a:spLocks noGrp="1"/>
          </p:cNvSpPr>
          <p:nvPr>
            <p:ph type="sldNum" sz="quarter" idx="12"/>
          </p:nvPr>
        </p:nvSpPr>
        <p:spPr/>
        <p:txBody>
          <a:bodyPr/>
          <a:lstStyle>
            <a:lvl1pPr>
              <a:defRPr/>
            </a:lvl1pPr>
          </a:lstStyle>
          <a:p>
            <a:fld id="{8B871021-268F-4534-BC7E-5B07B5DCD62B}" type="slidenum">
              <a:rPr lang="ru-RU" altLang="ru-RU">
                <a:solidFill>
                  <a:srgbClr val="000000"/>
                </a:solidFill>
              </a:rPr>
              <a:pPr/>
              <a:t>‹#›</a:t>
            </a:fld>
            <a:endParaRPr lang="ru-RU" altLang="ru-RU">
              <a:solidFill>
                <a:srgbClr val="000000"/>
              </a:solidFill>
            </a:endParaRPr>
          </a:p>
        </p:txBody>
      </p:sp>
    </p:spTree>
    <p:extLst>
      <p:ext uri="{BB962C8B-B14F-4D97-AF65-F5344CB8AC3E}">
        <p14:creationId xmlns:p14="http://schemas.microsoft.com/office/powerpoint/2010/main" val="6955857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ltLang="ru-RU">
              <a:solidFill>
                <a:srgbClr val="000000"/>
              </a:solidFill>
            </a:endParaRPr>
          </a:p>
        </p:txBody>
      </p:sp>
      <p:sp>
        <p:nvSpPr>
          <p:cNvPr id="5" name="Нижний колонтитул 4"/>
          <p:cNvSpPr>
            <a:spLocks noGrp="1"/>
          </p:cNvSpPr>
          <p:nvPr>
            <p:ph type="ftr" sz="quarter" idx="11"/>
          </p:nvPr>
        </p:nvSpPr>
        <p:spPr/>
        <p:txBody>
          <a:bodyPr/>
          <a:lstStyle>
            <a:lvl1pPr>
              <a:defRPr/>
            </a:lvl1pPr>
          </a:lstStyle>
          <a:p>
            <a:endParaRPr lang="ru-RU" altLang="ru-RU">
              <a:solidFill>
                <a:srgbClr val="000000"/>
              </a:solidFill>
            </a:endParaRPr>
          </a:p>
        </p:txBody>
      </p:sp>
      <p:sp>
        <p:nvSpPr>
          <p:cNvPr id="6" name="Номер слайда 5"/>
          <p:cNvSpPr>
            <a:spLocks noGrp="1"/>
          </p:cNvSpPr>
          <p:nvPr>
            <p:ph type="sldNum" sz="quarter" idx="12"/>
          </p:nvPr>
        </p:nvSpPr>
        <p:spPr/>
        <p:txBody>
          <a:bodyPr/>
          <a:lstStyle>
            <a:lvl1pPr>
              <a:defRPr/>
            </a:lvl1pPr>
          </a:lstStyle>
          <a:p>
            <a:fld id="{74E9B872-B381-4ABF-BB3C-342B37683118}" type="slidenum">
              <a:rPr lang="ru-RU" altLang="ru-RU">
                <a:solidFill>
                  <a:srgbClr val="000000"/>
                </a:solidFill>
              </a:rPr>
              <a:pPr/>
              <a:t>‹#›</a:t>
            </a:fld>
            <a:endParaRPr lang="ru-RU" altLang="ru-RU">
              <a:solidFill>
                <a:srgbClr val="000000"/>
              </a:solidFill>
            </a:endParaRPr>
          </a:p>
        </p:txBody>
      </p:sp>
    </p:spTree>
    <p:extLst>
      <p:ext uri="{BB962C8B-B14F-4D97-AF65-F5344CB8AC3E}">
        <p14:creationId xmlns:p14="http://schemas.microsoft.com/office/powerpoint/2010/main" val="35832043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ltLang="ru-RU">
              <a:solidFill>
                <a:srgbClr val="000000"/>
              </a:solidFill>
            </a:endParaRPr>
          </a:p>
        </p:txBody>
      </p:sp>
      <p:sp>
        <p:nvSpPr>
          <p:cNvPr id="5" name="Нижний колонтитул 4"/>
          <p:cNvSpPr>
            <a:spLocks noGrp="1"/>
          </p:cNvSpPr>
          <p:nvPr>
            <p:ph type="ftr" sz="quarter" idx="11"/>
          </p:nvPr>
        </p:nvSpPr>
        <p:spPr/>
        <p:txBody>
          <a:bodyPr/>
          <a:lstStyle>
            <a:lvl1pPr>
              <a:defRPr/>
            </a:lvl1pPr>
          </a:lstStyle>
          <a:p>
            <a:endParaRPr lang="ru-RU" altLang="ru-RU">
              <a:solidFill>
                <a:srgbClr val="000000"/>
              </a:solidFill>
            </a:endParaRPr>
          </a:p>
        </p:txBody>
      </p:sp>
      <p:sp>
        <p:nvSpPr>
          <p:cNvPr id="6" name="Номер слайда 5"/>
          <p:cNvSpPr>
            <a:spLocks noGrp="1"/>
          </p:cNvSpPr>
          <p:nvPr>
            <p:ph type="sldNum" sz="quarter" idx="12"/>
          </p:nvPr>
        </p:nvSpPr>
        <p:spPr/>
        <p:txBody>
          <a:bodyPr/>
          <a:lstStyle>
            <a:lvl1pPr>
              <a:defRPr/>
            </a:lvl1pPr>
          </a:lstStyle>
          <a:p>
            <a:fld id="{C5A749D7-9BCD-40D4-A057-A65A8182C2D7}" type="slidenum">
              <a:rPr lang="ru-RU" altLang="ru-RU">
                <a:solidFill>
                  <a:srgbClr val="000000"/>
                </a:solidFill>
              </a:rPr>
              <a:pPr/>
              <a:t>‹#›</a:t>
            </a:fld>
            <a:endParaRPr lang="ru-RU" altLang="ru-RU">
              <a:solidFill>
                <a:srgbClr val="000000"/>
              </a:solidFill>
            </a:endParaRPr>
          </a:p>
        </p:txBody>
      </p:sp>
    </p:spTree>
    <p:extLst>
      <p:ext uri="{BB962C8B-B14F-4D97-AF65-F5344CB8AC3E}">
        <p14:creationId xmlns:p14="http://schemas.microsoft.com/office/powerpoint/2010/main" val="26966607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ltLang="ru-RU">
              <a:solidFill>
                <a:srgbClr val="000000"/>
              </a:solidFill>
            </a:endParaRPr>
          </a:p>
        </p:txBody>
      </p:sp>
      <p:sp>
        <p:nvSpPr>
          <p:cNvPr id="6" name="Нижний колонтитул 5"/>
          <p:cNvSpPr>
            <a:spLocks noGrp="1"/>
          </p:cNvSpPr>
          <p:nvPr>
            <p:ph type="ftr" sz="quarter" idx="11"/>
          </p:nvPr>
        </p:nvSpPr>
        <p:spPr/>
        <p:txBody>
          <a:bodyPr/>
          <a:lstStyle>
            <a:lvl1pPr>
              <a:defRPr/>
            </a:lvl1pPr>
          </a:lstStyle>
          <a:p>
            <a:endParaRPr lang="ru-RU" altLang="ru-RU">
              <a:solidFill>
                <a:srgbClr val="000000"/>
              </a:solidFill>
            </a:endParaRPr>
          </a:p>
        </p:txBody>
      </p:sp>
      <p:sp>
        <p:nvSpPr>
          <p:cNvPr id="7" name="Номер слайда 6"/>
          <p:cNvSpPr>
            <a:spLocks noGrp="1"/>
          </p:cNvSpPr>
          <p:nvPr>
            <p:ph type="sldNum" sz="quarter" idx="12"/>
          </p:nvPr>
        </p:nvSpPr>
        <p:spPr/>
        <p:txBody>
          <a:bodyPr/>
          <a:lstStyle>
            <a:lvl1pPr>
              <a:defRPr/>
            </a:lvl1pPr>
          </a:lstStyle>
          <a:p>
            <a:fld id="{BEA1AB34-0E6E-4CE8-A0D4-72863A511A83}" type="slidenum">
              <a:rPr lang="ru-RU" altLang="ru-RU">
                <a:solidFill>
                  <a:srgbClr val="000000"/>
                </a:solidFill>
              </a:rPr>
              <a:pPr/>
              <a:t>‹#›</a:t>
            </a:fld>
            <a:endParaRPr lang="ru-RU" altLang="ru-RU">
              <a:solidFill>
                <a:srgbClr val="000000"/>
              </a:solidFill>
            </a:endParaRPr>
          </a:p>
        </p:txBody>
      </p:sp>
    </p:spTree>
    <p:extLst>
      <p:ext uri="{BB962C8B-B14F-4D97-AF65-F5344CB8AC3E}">
        <p14:creationId xmlns:p14="http://schemas.microsoft.com/office/powerpoint/2010/main" val="30514144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ltLang="ru-RU">
              <a:solidFill>
                <a:srgbClr val="000000"/>
              </a:solidFill>
            </a:endParaRPr>
          </a:p>
        </p:txBody>
      </p:sp>
      <p:sp>
        <p:nvSpPr>
          <p:cNvPr id="8" name="Нижний колонтитул 7"/>
          <p:cNvSpPr>
            <a:spLocks noGrp="1"/>
          </p:cNvSpPr>
          <p:nvPr>
            <p:ph type="ftr" sz="quarter" idx="11"/>
          </p:nvPr>
        </p:nvSpPr>
        <p:spPr/>
        <p:txBody>
          <a:bodyPr/>
          <a:lstStyle>
            <a:lvl1pPr>
              <a:defRPr/>
            </a:lvl1pPr>
          </a:lstStyle>
          <a:p>
            <a:endParaRPr lang="ru-RU" altLang="ru-RU">
              <a:solidFill>
                <a:srgbClr val="000000"/>
              </a:solidFill>
            </a:endParaRPr>
          </a:p>
        </p:txBody>
      </p:sp>
      <p:sp>
        <p:nvSpPr>
          <p:cNvPr id="9" name="Номер слайда 8"/>
          <p:cNvSpPr>
            <a:spLocks noGrp="1"/>
          </p:cNvSpPr>
          <p:nvPr>
            <p:ph type="sldNum" sz="quarter" idx="12"/>
          </p:nvPr>
        </p:nvSpPr>
        <p:spPr/>
        <p:txBody>
          <a:bodyPr/>
          <a:lstStyle>
            <a:lvl1pPr>
              <a:defRPr/>
            </a:lvl1pPr>
          </a:lstStyle>
          <a:p>
            <a:fld id="{760F2575-2712-463C-A035-3F15DD612B8D}" type="slidenum">
              <a:rPr lang="ru-RU" altLang="ru-RU">
                <a:solidFill>
                  <a:srgbClr val="000000"/>
                </a:solidFill>
              </a:rPr>
              <a:pPr/>
              <a:t>‹#›</a:t>
            </a:fld>
            <a:endParaRPr lang="ru-RU" altLang="ru-RU">
              <a:solidFill>
                <a:srgbClr val="000000"/>
              </a:solidFill>
            </a:endParaRPr>
          </a:p>
        </p:txBody>
      </p:sp>
    </p:spTree>
    <p:extLst>
      <p:ext uri="{BB962C8B-B14F-4D97-AF65-F5344CB8AC3E}">
        <p14:creationId xmlns:p14="http://schemas.microsoft.com/office/powerpoint/2010/main" val="35285285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ltLang="ru-RU">
              <a:solidFill>
                <a:srgbClr val="000000"/>
              </a:solidFill>
            </a:endParaRPr>
          </a:p>
        </p:txBody>
      </p:sp>
      <p:sp>
        <p:nvSpPr>
          <p:cNvPr id="4" name="Нижний колонтитул 3"/>
          <p:cNvSpPr>
            <a:spLocks noGrp="1"/>
          </p:cNvSpPr>
          <p:nvPr>
            <p:ph type="ftr" sz="quarter" idx="11"/>
          </p:nvPr>
        </p:nvSpPr>
        <p:spPr/>
        <p:txBody>
          <a:bodyPr/>
          <a:lstStyle>
            <a:lvl1pPr>
              <a:defRPr/>
            </a:lvl1pPr>
          </a:lstStyle>
          <a:p>
            <a:endParaRPr lang="ru-RU" altLang="ru-RU">
              <a:solidFill>
                <a:srgbClr val="000000"/>
              </a:solidFill>
            </a:endParaRPr>
          </a:p>
        </p:txBody>
      </p:sp>
      <p:sp>
        <p:nvSpPr>
          <p:cNvPr id="5" name="Номер слайда 4"/>
          <p:cNvSpPr>
            <a:spLocks noGrp="1"/>
          </p:cNvSpPr>
          <p:nvPr>
            <p:ph type="sldNum" sz="quarter" idx="12"/>
          </p:nvPr>
        </p:nvSpPr>
        <p:spPr/>
        <p:txBody>
          <a:bodyPr/>
          <a:lstStyle>
            <a:lvl1pPr>
              <a:defRPr/>
            </a:lvl1pPr>
          </a:lstStyle>
          <a:p>
            <a:fld id="{336426E6-0CE3-4A4D-9114-717FEB5BC1F3}" type="slidenum">
              <a:rPr lang="ru-RU" altLang="ru-RU">
                <a:solidFill>
                  <a:srgbClr val="000000"/>
                </a:solidFill>
              </a:rPr>
              <a:pPr/>
              <a:t>‹#›</a:t>
            </a:fld>
            <a:endParaRPr lang="ru-RU" altLang="ru-RU">
              <a:solidFill>
                <a:srgbClr val="000000"/>
              </a:solidFill>
            </a:endParaRPr>
          </a:p>
        </p:txBody>
      </p:sp>
    </p:spTree>
    <p:extLst>
      <p:ext uri="{BB962C8B-B14F-4D97-AF65-F5344CB8AC3E}">
        <p14:creationId xmlns:p14="http://schemas.microsoft.com/office/powerpoint/2010/main" val="15641162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ltLang="ru-RU">
              <a:solidFill>
                <a:srgbClr val="000000"/>
              </a:solidFill>
            </a:endParaRPr>
          </a:p>
        </p:txBody>
      </p:sp>
      <p:sp>
        <p:nvSpPr>
          <p:cNvPr id="3" name="Нижний колонтитул 2"/>
          <p:cNvSpPr>
            <a:spLocks noGrp="1"/>
          </p:cNvSpPr>
          <p:nvPr>
            <p:ph type="ftr" sz="quarter" idx="11"/>
          </p:nvPr>
        </p:nvSpPr>
        <p:spPr/>
        <p:txBody>
          <a:bodyPr/>
          <a:lstStyle>
            <a:lvl1pPr>
              <a:defRPr/>
            </a:lvl1pPr>
          </a:lstStyle>
          <a:p>
            <a:endParaRPr lang="ru-RU" altLang="ru-RU">
              <a:solidFill>
                <a:srgbClr val="000000"/>
              </a:solidFill>
            </a:endParaRPr>
          </a:p>
        </p:txBody>
      </p:sp>
      <p:sp>
        <p:nvSpPr>
          <p:cNvPr id="4" name="Номер слайда 3"/>
          <p:cNvSpPr>
            <a:spLocks noGrp="1"/>
          </p:cNvSpPr>
          <p:nvPr>
            <p:ph type="sldNum" sz="quarter" idx="12"/>
          </p:nvPr>
        </p:nvSpPr>
        <p:spPr/>
        <p:txBody>
          <a:bodyPr/>
          <a:lstStyle>
            <a:lvl1pPr>
              <a:defRPr/>
            </a:lvl1pPr>
          </a:lstStyle>
          <a:p>
            <a:fld id="{10C3F04E-708B-4848-8D26-EBAD54EEA908}" type="slidenum">
              <a:rPr lang="ru-RU" altLang="ru-RU">
                <a:solidFill>
                  <a:srgbClr val="000000"/>
                </a:solidFill>
              </a:rPr>
              <a:pPr/>
              <a:t>‹#›</a:t>
            </a:fld>
            <a:endParaRPr lang="ru-RU" altLang="ru-RU">
              <a:solidFill>
                <a:srgbClr val="000000"/>
              </a:solidFill>
            </a:endParaRPr>
          </a:p>
        </p:txBody>
      </p:sp>
    </p:spTree>
    <p:extLst>
      <p:ext uri="{BB962C8B-B14F-4D97-AF65-F5344CB8AC3E}">
        <p14:creationId xmlns:p14="http://schemas.microsoft.com/office/powerpoint/2010/main" val="1240291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19.11.2013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ltLang="ru-RU">
              <a:solidFill>
                <a:srgbClr val="000000"/>
              </a:solidFill>
            </a:endParaRPr>
          </a:p>
        </p:txBody>
      </p:sp>
      <p:sp>
        <p:nvSpPr>
          <p:cNvPr id="6" name="Нижний колонтитул 5"/>
          <p:cNvSpPr>
            <a:spLocks noGrp="1"/>
          </p:cNvSpPr>
          <p:nvPr>
            <p:ph type="ftr" sz="quarter" idx="11"/>
          </p:nvPr>
        </p:nvSpPr>
        <p:spPr/>
        <p:txBody>
          <a:bodyPr/>
          <a:lstStyle>
            <a:lvl1pPr>
              <a:defRPr/>
            </a:lvl1pPr>
          </a:lstStyle>
          <a:p>
            <a:endParaRPr lang="ru-RU" altLang="ru-RU">
              <a:solidFill>
                <a:srgbClr val="000000"/>
              </a:solidFill>
            </a:endParaRPr>
          </a:p>
        </p:txBody>
      </p:sp>
      <p:sp>
        <p:nvSpPr>
          <p:cNvPr id="7" name="Номер слайда 6"/>
          <p:cNvSpPr>
            <a:spLocks noGrp="1"/>
          </p:cNvSpPr>
          <p:nvPr>
            <p:ph type="sldNum" sz="quarter" idx="12"/>
          </p:nvPr>
        </p:nvSpPr>
        <p:spPr/>
        <p:txBody>
          <a:bodyPr/>
          <a:lstStyle>
            <a:lvl1pPr>
              <a:defRPr/>
            </a:lvl1pPr>
          </a:lstStyle>
          <a:p>
            <a:fld id="{2196B27C-C89B-4AF6-AEE5-767833CCD1A9}" type="slidenum">
              <a:rPr lang="ru-RU" altLang="ru-RU">
                <a:solidFill>
                  <a:srgbClr val="000000"/>
                </a:solidFill>
              </a:rPr>
              <a:pPr/>
              <a:t>‹#›</a:t>
            </a:fld>
            <a:endParaRPr lang="ru-RU" altLang="ru-RU">
              <a:solidFill>
                <a:srgbClr val="000000"/>
              </a:solidFill>
            </a:endParaRPr>
          </a:p>
        </p:txBody>
      </p:sp>
    </p:spTree>
    <p:extLst>
      <p:ext uri="{BB962C8B-B14F-4D97-AF65-F5344CB8AC3E}">
        <p14:creationId xmlns:p14="http://schemas.microsoft.com/office/powerpoint/2010/main" val="26175017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ltLang="ru-RU">
              <a:solidFill>
                <a:srgbClr val="000000"/>
              </a:solidFill>
            </a:endParaRPr>
          </a:p>
        </p:txBody>
      </p:sp>
      <p:sp>
        <p:nvSpPr>
          <p:cNvPr id="6" name="Нижний колонтитул 5"/>
          <p:cNvSpPr>
            <a:spLocks noGrp="1"/>
          </p:cNvSpPr>
          <p:nvPr>
            <p:ph type="ftr" sz="quarter" idx="11"/>
          </p:nvPr>
        </p:nvSpPr>
        <p:spPr/>
        <p:txBody>
          <a:bodyPr/>
          <a:lstStyle>
            <a:lvl1pPr>
              <a:defRPr/>
            </a:lvl1pPr>
          </a:lstStyle>
          <a:p>
            <a:endParaRPr lang="ru-RU" altLang="ru-RU">
              <a:solidFill>
                <a:srgbClr val="000000"/>
              </a:solidFill>
            </a:endParaRPr>
          </a:p>
        </p:txBody>
      </p:sp>
      <p:sp>
        <p:nvSpPr>
          <p:cNvPr id="7" name="Номер слайда 6"/>
          <p:cNvSpPr>
            <a:spLocks noGrp="1"/>
          </p:cNvSpPr>
          <p:nvPr>
            <p:ph type="sldNum" sz="quarter" idx="12"/>
          </p:nvPr>
        </p:nvSpPr>
        <p:spPr/>
        <p:txBody>
          <a:bodyPr/>
          <a:lstStyle>
            <a:lvl1pPr>
              <a:defRPr/>
            </a:lvl1pPr>
          </a:lstStyle>
          <a:p>
            <a:fld id="{FCDD59D6-6C85-4100-9094-341BEFF1B2ED}" type="slidenum">
              <a:rPr lang="ru-RU" altLang="ru-RU">
                <a:solidFill>
                  <a:srgbClr val="000000"/>
                </a:solidFill>
              </a:rPr>
              <a:pPr/>
              <a:t>‹#›</a:t>
            </a:fld>
            <a:endParaRPr lang="ru-RU" altLang="ru-RU">
              <a:solidFill>
                <a:srgbClr val="000000"/>
              </a:solidFill>
            </a:endParaRPr>
          </a:p>
        </p:txBody>
      </p:sp>
    </p:spTree>
    <p:extLst>
      <p:ext uri="{BB962C8B-B14F-4D97-AF65-F5344CB8AC3E}">
        <p14:creationId xmlns:p14="http://schemas.microsoft.com/office/powerpoint/2010/main" val="15258201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ltLang="ru-RU">
              <a:solidFill>
                <a:srgbClr val="000000"/>
              </a:solidFill>
            </a:endParaRPr>
          </a:p>
        </p:txBody>
      </p:sp>
      <p:sp>
        <p:nvSpPr>
          <p:cNvPr id="5" name="Нижний колонтитул 4"/>
          <p:cNvSpPr>
            <a:spLocks noGrp="1"/>
          </p:cNvSpPr>
          <p:nvPr>
            <p:ph type="ftr" sz="quarter" idx="11"/>
          </p:nvPr>
        </p:nvSpPr>
        <p:spPr/>
        <p:txBody>
          <a:bodyPr/>
          <a:lstStyle>
            <a:lvl1pPr>
              <a:defRPr/>
            </a:lvl1pPr>
          </a:lstStyle>
          <a:p>
            <a:endParaRPr lang="ru-RU" altLang="ru-RU">
              <a:solidFill>
                <a:srgbClr val="000000"/>
              </a:solidFill>
            </a:endParaRPr>
          </a:p>
        </p:txBody>
      </p:sp>
      <p:sp>
        <p:nvSpPr>
          <p:cNvPr id="6" name="Номер слайда 5"/>
          <p:cNvSpPr>
            <a:spLocks noGrp="1"/>
          </p:cNvSpPr>
          <p:nvPr>
            <p:ph type="sldNum" sz="quarter" idx="12"/>
          </p:nvPr>
        </p:nvSpPr>
        <p:spPr/>
        <p:txBody>
          <a:bodyPr/>
          <a:lstStyle>
            <a:lvl1pPr>
              <a:defRPr/>
            </a:lvl1pPr>
          </a:lstStyle>
          <a:p>
            <a:fld id="{A49B8A7C-7A8D-4809-B1DA-9E4545981771}" type="slidenum">
              <a:rPr lang="ru-RU" altLang="ru-RU">
                <a:solidFill>
                  <a:srgbClr val="000000"/>
                </a:solidFill>
              </a:rPr>
              <a:pPr/>
              <a:t>‹#›</a:t>
            </a:fld>
            <a:endParaRPr lang="ru-RU" altLang="ru-RU">
              <a:solidFill>
                <a:srgbClr val="000000"/>
              </a:solidFill>
            </a:endParaRPr>
          </a:p>
        </p:txBody>
      </p:sp>
    </p:spTree>
    <p:extLst>
      <p:ext uri="{BB962C8B-B14F-4D97-AF65-F5344CB8AC3E}">
        <p14:creationId xmlns:p14="http://schemas.microsoft.com/office/powerpoint/2010/main" val="26634938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ltLang="ru-RU">
              <a:solidFill>
                <a:srgbClr val="000000"/>
              </a:solidFill>
            </a:endParaRPr>
          </a:p>
        </p:txBody>
      </p:sp>
      <p:sp>
        <p:nvSpPr>
          <p:cNvPr id="5" name="Нижний колонтитул 4"/>
          <p:cNvSpPr>
            <a:spLocks noGrp="1"/>
          </p:cNvSpPr>
          <p:nvPr>
            <p:ph type="ftr" sz="quarter" idx="11"/>
          </p:nvPr>
        </p:nvSpPr>
        <p:spPr/>
        <p:txBody>
          <a:bodyPr/>
          <a:lstStyle>
            <a:lvl1pPr>
              <a:defRPr/>
            </a:lvl1pPr>
          </a:lstStyle>
          <a:p>
            <a:endParaRPr lang="ru-RU" altLang="ru-RU">
              <a:solidFill>
                <a:srgbClr val="000000"/>
              </a:solidFill>
            </a:endParaRPr>
          </a:p>
        </p:txBody>
      </p:sp>
      <p:sp>
        <p:nvSpPr>
          <p:cNvPr id="6" name="Номер слайда 5"/>
          <p:cNvSpPr>
            <a:spLocks noGrp="1"/>
          </p:cNvSpPr>
          <p:nvPr>
            <p:ph type="sldNum" sz="quarter" idx="12"/>
          </p:nvPr>
        </p:nvSpPr>
        <p:spPr/>
        <p:txBody>
          <a:bodyPr/>
          <a:lstStyle>
            <a:lvl1pPr>
              <a:defRPr/>
            </a:lvl1pPr>
          </a:lstStyle>
          <a:p>
            <a:fld id="{9B5B9AB0-3EAE-4B58-A5B0-716E4F78D04F}" type="slidenum">
              <a:rPr lang="ru-RU" altLang="ru-RU">
                <a:solidFill>
                  <a:srgbClr val="000000"/>
                </a:solidFill>
              </a:rPr>
              <a:pPr/>
              <a:t>‹#›</a:t>
            </a:fld>
            <a:endParaRPr lang="ru-RU" altLang="ru-RU">
              <a:solidFill>
                <a:srgbClr val="000000"/>
              </a:solidFill>
            </a:endParaRPr>
          </a:p>
        </p:txBody>
      </p:sp>
    </p:spTree>
    <p:extLst>
      <p:ext uri="{BB962C8B-B14F-4D97-AF65-F5344CB8AC3E}">
        <p14:creationId xmlns:p14="http://schemas.microsoft.com/office/powerpoint/2010/main" val="19542174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endParaRPr lang="ru-RU" altLang="ru-RU">
              <a:solidFill>
                <a:srgbClr val="000000"/>
              </a:solidFill>
            </a:endParaRPr>
          </a:p>
        </p:txBody>
      </p:sp>
      <p:sp>
        <p:nvSpPr>
          <p:cNvPr id="5" name="Нижний колонтитул 4"/>
          <p:cNvSpPr>
            <a:spLocks noGrp="1"/>
          </p:cNvSpPr>
          <p:nvPr>
            <p:ph type="ftr" sz="quarter" idx="11"/>
          </p:nvPr>
        </p:nvSpPr>
        <p:spPr/>
        <p:txBody>
          <a:bodyPr/>
          <a:lstStyle>
            <a:lvl1pPr>
              <a:defRPr/>
            </a:lvl1pPr>
          </a:lstStyle>
          <a:p>
            <a:endParaRPr lang="ru-RU" altLang="ru-RU">
              <a:solidFill>
                <a:srgbClr val="000000"/>
              </a:solidFill>
            </a:endParaRPr>
          </a:p>
        </p:txBody>
      </p:sp>
      <p:sp>
        <p:nvSpPr>
          <p:cNvPr id="6" name="Номер слайда 5"/>
          <p:cNvSpPr>
            <a:spLocks noGrp="1"/>
          </p:cNvSpPr>
          <p:nvPr>
            <p:ph type="sldNum" sz="quarter" idx="12"/>
          </p:nvPr>
        </p:nvSpPr>
        <p:spPr/>
        <p:txBody>
          <a:bodyPr/>
          <a:lstStyle>
            <a:lvl1pPr>
              <a:defRPr/>
            </a:lvl1pPr>
          </a:lstStyle>
          <a:p>
            <a:fld id="{8B871021-268F-4534-BC7E-5B07B5DCD62B}" type="slidenum">
              <a:rPr lang="ru-RU" altLang="ru-RU">
                <a:solidFill>
                  <a:srgbClr val="000000"/>
                </a:solidFill>
              </a:rPr>
              <a:pPr/>
              <a:t>‹#›</a:t>
            </a:fld>
            <a:endParaRPr lang="ru-RU" altLang="ru-RU">
              <a:solidFill>
                <a:srgbClr val="000000"/>
              </a:solidFill>
            </a:endParaRPr>
          </a:p>
        </p:txBody>
      </p:sp>
    </p:spTree>
    <p:extLst>
      <p:ext uri="{BB962C8B-B14F-4D97-AF65-F5344CB8AC3E}">
        <p14:creationId xmlns:p14="http://schemas.microsoft.com/office/powerpoint/2010/main" val="20744485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ltLang="ru-RU">
              <a:solidFill>
                <a:srgbClr val="000000"/>
              </a:solidFill>
            </a:endParaRPr>
          </a:p>
        </p:txBody>
      </p:sp>
      <p:sp>
        <p:nvSpPr>
          <p:cNvPr id="5" name="Нижний колонтитул 4"/>
          <p:cNvSpPr>
            <a:spLocks noGrp="1"/>
          </p:cNvSpPr>
          <p:nvPr>
            <p:ph type="ftr" sz="quarter" idx="11"/>
          </p:nvPr>
        </p:nvSpPr>
        <p:spPr/>
        <p:txBody>
          <a:bodyPr/>
          <a:lstStyle>
            <a:lvl1pPr>
              <a:defRPr/>
            </a:lvl1pPr>
          </a:lstStyle>
          <a:p>
            <a:endParaRPr lang="ru-RU" altLang="ru-RU">
              <a:solidFill>
                <a:srgbClr val="000000"/>
              </a:solidFill>
            </a:endParaRPr>
          </a:p>
        </p:txBody>
      </p:sp>
      <p:sp>
        <p:nvSpPr>
          <p:cNvPr id="6" name="Номер слайда 5"/>
          <p:cNvSpPr>
            <a:spLocks noGrp="1"/>
          </p:cNvSpPr>
          <p:nvPr>
            <p:ph type="sldNum" sz="quarter" idx="12"/>
          </p:nvPr>
        </p:nvSpPr>
        <p:spPr/>
        <p:txBody>
          <a:bodyPr/>
          <a:lstStyle>
            <a:lvl1pPr>
              <a:defRPr/>
            </a:lvl1pPr>
          </a:lstStyle>
          <a:p>
            <a:fld id="{74E9B872-B381-4ABF-BB3C-342B37683118}" type="slidenum">
              <a:rPr lang="ru-RU" altLang="ru-RU">
                <a:solidFill>
                  <a:srgbClr val="000000"/>
                </a:solidFill>
              </a:rPr>
              <a:pPr/>
              <a:t>‹#›</a:t>
            </a:fld>
            <a:endParaRPr lang="ru-RU" altLang="ru-RU">
              <a:solidFill>
                <a:srgbClr val="000000"/>
              </a:solidFill>
            </a:endParaRPr>
          </a:p>
        </p:txBody>
      </p:sp>
    </p:spTree>
    <p:extLst>
      <p:ext uri="{BB962C8B-B14F-4D97-AF65-F5344CB8AC3E}">
        <p14:creationId xmlns:p14="http://schemas.microsoft.com/office/powerpoint/2010/main" val="14912094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ltLang="ru-RU">
              <a:solidFill>
                <a:srgbClr val="000000"/>
              </a:solidFill>
            </a:endParaRPr>
          </a:p>
        </p:txBody>
      </p:sp>
      <p:sp>
        <p:nvSpPr>
          <p:cNvPr id="5" name="Нижний колонтитул 4"/>
          <p:cNvSpPr>
            <a:spLocks noGrp="1"/>
          </p:cNvSpPr>
          <p:nvPr>
            <p:ph type="ftr" sz="quarter" idx="11"/>
          </p:nvPr>
        </p:nvSpPr>
        <p:spPr/>
        <p:txBody>
          <a:bodyPr/>
          <a:lstStyle>
            <a:lvl1pPr>
              <a:defRPr/>
            </a:lvl1pPr>
          </a:lstStyle>
          <a:p>
            <a:endParaRPr lang="ru-RU" altLang="ru-RU">
              <a:solidFill>
                <a:srgbClr val="000000"/>
              </a:solidFill>
            </a:endParaRPr>
          </a:p>
        </p:txBody>
      </p:sp>
      <p:sp>
        <p:nvSpPr>
          <p:cNvPr id="6" name="Номер слайда 5"/>
          <p:cNvSpPr>
            <a:spLocks noGrp="1"/>
          </p:cNvSpPr>
          <p:nvPr>
            <p:ph type="sldNum" sz="quarter" idx="12"/>
          </p:nvPr>
        </p:nvSpPr>
        <p:spPr/>
        <p:txBody>
          <a:bodyPr/>
          <a:lstStyle>
            <a:lvl1pPr>
              <a:defRPr/>
            </a:lvl1pPr>
          </a:lstStyle>
          <a:p>
            <a:fld id="{C5A749D7-9BCD-40D4-A057-A65A8182C2D7}" type="slidenum">
              <a:rPr lang="ru-RU" altLang="ru-RU">
                <a:solidFill>
                  <a:srgbClr val="000000"/>
                </a:solidFill>
              </a:rPr>
              <a:pPr/>
              <a:t>‹#›</a:t>
            </a:fld>
            <a:endParaRPr lang="ru-RU" altLang="ru-RU">
              <a:solidFill>
                <a:srgbClr val="000000"/>
              </a:solidFill>
            </a:endParaRPr>
          </a:p>
        </p:txBody>
      </p:sp>
    </p:spTree>
    <p:extLst>
      <p:ext uri="{BB962C8B-B14F-4D97-AF65-F5344CB8AC3E}">
        <p14:creationId xmlns:p14="http://schemas.microsoft.com/office/powerpoint/2010/main" val="27408063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ltLang="ru-RU">
              <a:solidFill>
                <a:srgbClr val="000000"/>
              </a:solidFill>
            </a:endParaRPr>
          </a:p>
        </p:txBody>
      </p:sp>
      <p:sp>
        <p:nvSpPr>
          <p:cNvPr id="6" name="Нижний колонтитул 5"/>
          <p:cNvSpPr>
            <a:spLocks noGrp="1"/>
          </p:cNvSpPr>
          <p:nvPr>
            <p:ph type="ftr" sz="quarter" idx="11"/>
          </p:nvPr>
        </p:nvSpPr>
        <p:spPr/>
        <p:txBody>
          <a:bodyPr/>
          <a:lstStyle>
            <a:lvl1pPr>
              <a:defRPr/>
            </a:lvl1pPr>
          </a:lstStyle>
          <a:p>
            <a:endParaRPr lang="ru-RU" altLang="ru-RU">
              <a:solidFill>
                <a:srgbClr val="000000"/>
              </a:solidFill>
            </a:endParaRPr>
          </a:p>
        </p:txBody>
      </p:sp>
      <p:sp>
        <p:nvSpPr>
          <p:cNvPr id="7" name="Номер слайда 6"/>
          <p:cNvSpPr>
            <a:spLocks noGrp="1"/>
          </p:cNvSpPr>
          <p:nvPr>
            <p:ph type="sldNum" sz="quarter" idx="12"/>
          </p:nvPr>
        </p:nvSpPr>
        <p:spPr/>
        <p:txBody>
          <a:bodyPr/>
          <a:lstStyle>
            <a:lvl1pPr>
              <a:defRPr/>
            </a:lvl1pPr>
          </a:lstStyle>
          <a:p>
            <a:fld id="{BEA1AB34-0E6E-4CE8-A0D4-72863A511A83}" type="slidenum">
              <a:rPr lang="ru-RU" altLang="ru-RU">
                <a:solidFill>
                  <a:srgbClr val="000000"/>
                </a:solidFill>
              </a:rPr>
              <a:pPr/>
              <a:t>‹#›</a:t>
            </a:fld>
            <a:endParaRPr lang="ru-RU" altLang="ru-RU">
              <a:solidFill>
                <a:srgbClr val="000000"/>
              </a:solidFill>
            </a:endParaRPr>
          </a:p>
        </p:txBody>
      </p:sp>
    </p:spTree>
    <p:extLst>
      <p:ext uri="{BB962C8B-B14F-4D97-AF65-F5344CB8AC3E}">
        <p14:creationId xmlns:p14="http://schemas.microsoft.com/office/powerpoint/2010/main" val="23012531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ltLang="ru-RU">
              <a:solidFill>
                <a:srgbClr val="000000"/>
              </a:solidFill>
            </a:endParaRPr>
          </a:p>
        </p:txBody>
      </p:sp>
      <p:sp>
        <p:nvSpPr>
          <p:cNvPr id="8" name="Нижний колонтитул 7"/>
          <p:cNvSpPr>
            <a:spLocks noGrp="1"/>
          </p:cNvSpPr>
          <p:nvPr>
            <p:ph type="ftr" sz="quarter" idx="11"/>
          </p:nvPr>
        </p:nvSpPr>
        <p:spPr/>
        <p:txBody>
          <a:bodyPr/>
          <a:lstStyle>
            <a:lvl1pPr>
              <a:defRPr/>
            </a:lvl1pPr>
          </a:lstStyle>
          <a:p>
            <a:endParaRPr lang="ru-RU" altLang="ru-RU">
              <a:solidFill>
                <a:srgbClr val="000000"/>
              </a:solidFill>
            </a:endParaRPr>
          </a:p>
        </p:txBody>
      </p:sp>
      <p:sp>
        <p:nvSpPr>
          <p:cNvPr id="9" name="Номер слайда 8"/>
          <p:cNvSpPr>
            <a:spLocks noGrp="1"/>
          </p:cNvSpPr>
          <p:nvPr>
            <p:ph type="sldNum" sz="quarter" idx="12"/>
          </p:nvPr>
        </p:nvSpPr>
        <p:spPr/>
        <p:txBody>
          <a:bodyPr/>
          <a:lstStyle>
            <a:lvl1pPr>
              <a:defRPr/>
            </a:lvl1pPr>
          </a:lstStyle>
          <a:p>
            <a:fld id="{760F2575-2712-463C-A035-3F15DD612B8D}" type="slidenum">
              <a:rPr lang="ru-RU" altLang="ru-RU">
                <a:solidFill>
                  <a:srgbClr val="000000"/>
                </a:solidFill>
              </a:rPr>
              <a:pPr/>
              <a:t>‹#›</a:t>
            </a:fld>
            <a:endParaRPr lang="ru-RU" altLang="ru-RU">
              <a:solidFill>
                <a:srgbClr val="000000"/>
              </a:solidFill>
            </a:endParaRPr>
          </a:p>
        </p:txBody>
      </p:sp>
    </p:spTree>
    <p:extLst>
      <p:ext uri="{BB962C8B-B14F-4D97-AF65-F5344CB8AC3E}">
        <p14:creationId xmlns:p14="http://schemas.microsoft.com/office/powerpoint/2010/main" val="33362748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ltLang="ru-RU">
              <a:solidFill>
                <a:srgbClr val="000000"/>
              </a:solidFill>
            </a:endParaRPr>
          </a:p>
        </p:txBody>
      </p:sp>
      <p:sp>
        <p:nvSpPr>
          <p:cNvPr id="4" name="Нижний колонтитул 3"/>
          <p:cNvSpPr>
            <a:spLocks noGrp="1"/>
          </p:cNvSpPr>
          <p:nvPr>
            <p:ph type="ftr" sz="quarter" idx="11"/>
          </p:nvPr>
        </p:nvSpPr>
        <p:spPr/>
        <p:txBody>
          <a:bodyPr/>
          <a:lstStyle>
            <a:lvl1pPr>
              <a:defRPr/>
            </a:lvl1pPr>
          </a:lstStyle>
          <a:p>
            <a:endParaRPr lang="ru-RU" altLang="ru-RU">
              <a:solidFill>
                <a:srgbClr val="000000"/>
              </a:solidFill>
            </a:endParaRPr>
          </a:p>
        </p:txBody>
      </p:sp>
      <p:sp>
        <p:nvSpPr>
          <p:cNvPr id="5" name="Номер слайда 4"/>
          <p:cNvSpPr>
            <a:spLocks noGrp="1"/>
          </p:cNvSpPr>
          <p:nvPr>
            <p:ph type="sldNum" sz="quarter" idx="12"/>
          </p:nvPr>
        </p:nvSpPr>
        <p:spPr/>
        <p:txBody>
          <a:bodyPr/>
          <a:lstStyle>
            <a:lvl1pPr>
              <a:defRPr/>
            </a:lvl1pPr>
          </a:lstStyle>
          <a:p>
            <a:fld id="{336426E6-0CE3-4A4D-9114-717FEB5BC1F3}" type="slidenum">
              <a:rPr lang="ru-RU" altLang="ru-RU">
                <a:solidFill>
                  <a:srgbClr val="000000"/>
                </a:solidFill>
              </a:rPr>
              <a:pPr/>
              <a:t>‹#›</a:t>
            </a:fld>
            <a:endParaRPr lang="ru-RU" altLang="ru-RU">
              <a:solidFill>
                <a:srgbClr val="000000"/>
              </a:solidFill>
            </a:endParaRPr>
          </a:p>
        </p:txBody>
      </p:sp>
    </p:spTree>
    <p:extLst>
      <p:ext uri="{BB962C8B-B14F-4D97-AF65-F5344CB8AC3E}">
        <p14:creationId xmlns:p14="http://schemas.microsoft.com/office/powerpoint/2010/main" val="1538701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19.11.2013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ltLang="ru-RU">
              <a:solidFill>
                <a:srgbClr val="000000"/>
              </a:solidFill>
            </a:endParaRPr>
          </a:p>
        </p:txBody>
      </p:sp>
      <p:sp>
        <p:nvSpPr>
          <p:cNvPr id="3" name="Нижний колонтитул 2"/>
          <p:cNvSpPr>
            <a:spLocks noGrp="1"/>
          </p:cNvSpPr>
          <p:nvPr>
            <p:ph type="ftr" sz="quarter" idx="11"/>
          </p:nvPr>
        </p:nvSpPr>
        <p:spPr/>
        <p:txBody>
          <a:bodyPr/>
          <a:lstStyle>
            <a:lvl1pPr>
              <a:defRPr/>
            </a:lvl1pPr>
          </a:lstStyle>
          <a:p>
            <a:endParaRPr lang="ru-RU" altLang="ru-RU">
              <a:solidFill>
                <a:srgbClr val="000000"/>
              </a:solidFill>
            </a:endParaRPr>
          </a:p>
        </p:txBody>
      </p:sp>
      <p:sp>
        <p:nvSpPr>
          <p:cNvPr id="4" name="Номер слайда 3"/>
          <p:cNvSpPr>
            <a:spLocks noGrp="1"/>
          </p:cNvSpPr>
          <p:nvPr>
            <p:ph type="sldNum" sz="quarter" idx="12"/>
          </p:nvPr>
        </p:nvSpPr>
        <p:spPr/>
        <p:txBody>
          <a:bodyPr/>
          <a:lstStyle>
            <a:lvl1pPr>
              <a:defRPr/>
            </a:lvl1pPr>
          </a:lstStyle>
          <a:p>
            <a:fld id="{10C3F04E-708B-4848-8D26-EBAD54EEA908}" type="slidenum">
              <a:rPr lang="ru-RU" altLang="ru-RU">
                <a:solidFill>
                  <a:srgbClr val="000000"/>
                </a:solidFill>
              </a:rPr>
              <a:pPr/>
              <a:t>‹#›</a:t>
            </a:fld>
            <a:endParaRPr lang="ru-RU" altLang="ru-RU">
              <a:solidFill>
                <a:srgbClr val="000000"/>
              </a:solidFill>
            </a:endParaRPr>
          </a:p>
        </p:txBody>
      </p:sp>
    </p:spTree>
    <p:extLst>
      <p:ext uri="{BB962C8B-B14F-4D97-AF65-F5344CB8AC3E}">
        <p14:creationId xmlns:p14="http://schemas.microsoft.com/office/powerpoint/2010/main" val="34273369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ltLang="ru-RU">
              <a:solidFill>
                <a:srgbClr val="000000"/>
              </a:solidFill>
            </a:endParaRPr>
          </a:p>
        </p:txBody>
      </p:sp>
      <p:sp>
        <p:nvSpPr>
          <p:cNvPr id="6" name="Нижний колонтитул 5"/>
          <p:cNvSpPr>
            <a:spLocks noGrp="1"/>
          </p:cNvSpPr>
          <p:nvPr>
            <p:ph type="ftr" sz="quarter" idx="11"/>
          </p:nvPr>
        </p:nvSpPr>
        <p:spPr/>
        <p:txBody>
          <a:bodyPr/>
          <a:lstStyle>
            <a:lvl1pPr>
              <a:defRPr/>
            </a:lvl1pPr>
          </a:lstStyle>
          <a:p>
            <a:endParaRPr lang="ru-RU" altLang="ru-RU">
              <a:solidFill>
                <a:srgbClr val="000000"/>
              </a:solidFill>
            </a:endParaRPr>
          </a:p>
        </p:txBody>
      </p:sp>
      <p:sp>
        <p:nvSpPr>
          <p:cNvPr id="7" name="Номер слайда 6"/>
          <p:cNvSpPr>
            <a:spLocks noGrp="1"/>
          </p:cNvSpPr>
          <p:nvPr>
            <p:ph type="sldNum" sz="quarter" idx="12"/>
          </p:nvPr>
        </p:nvSpPr>
        <p:spPr/>
        <p:txBody>
          <a:bodyPr/>
          <a:lstStyle>
            <a:lvl1pPr>
              <a:defRPr/>
            </a:lvl1pPr>
          </a:lstStyle>
          <a:p>
            <a:fld id="{2196B27C-C89B-4AF6-AEE5-767833CCD1A9}" type="slidenum">
              <a:rPr lang="ru-RU" altLang="ru-RU">
                <a:solidFill>
                  <a:srgbClr val="000000"/>
                </a:solidFill>
              </a:rPr>
              <a:pPr/>
              <a:t>‹#›</a:t>
            </a:fld>
            <a:endParaRPr lang="ru-RU" altLang="ru-RU">
              <a:solidFill>
                <a:srgbClr val="000000"/>
              </a:solidFill>
            </a:endParaRPr>
          </a:p>
        </p:txBody>
      </p:sp>
    </p:spTree>
    <p:extLst>
      <p:ext uri="{BB962C8B-B14F-4D97-AF65-F5344CB8AC3E}">
        <p14:creationId xmlns:p14="http://schemas.microsoft.com/office/powerpoint/2010/main" val="20307616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ltLang="ru-RU">
              <a:solidFill>
                <a:srgbClr val="000000"/>
              </a:solidFill>
            </a:endParaRPr>
          </a:p>
        </p:txBody>
      </p:sp>
      <p:sp>
        <p:nvSpPr>
          <p:cNvPr id="6" name="Нижний колонтитул 5"/>
          <p:cNvSpPr>
            <a:spLocks noGrp="1"/>
          </p:cNvSpPr>
          <p:nvPr>
            <p:ph type="ftr" sz="quarter" idx="11"/>
          </p:nvPr>
        </p:nvSpPr>
        <p:spPr/>
        <p:txBody>
          <a:bodyPr/>
          <a:lstStyle>
            <a:lvl1pPr>
              <a:defRPr/>
            </a:lvl1pPr>
          </a:lstStyle>
          <a:p>
            <a:endParaRPr lang="ru-RU" altLang="ru-RU">
              <a:solidFill>
                <a:srgbClr val="000000"/>
              </a:solidFill>
            </a:endParaRPr>
          </a:p>
        </p:txBody>
      </p:sp>
      <p:sp>
        <p:nvSpPr>
          <p:cNvPr id="7" name="Номер слайда 6"/>
          <p:cNvSpPr>
            <a:spLocks noGrp="1"/>
          </p:cNvSpPr>
          <p:nvPr>
            <p:ph type="sldNum" sz="quarter" idx="12"/>
          </p:nvPr>
        </p:nvSpPr>
        <p:spPr/>
        <p:txBody>
          <a:bodyPr/>
          <a:lstStyle>
            <a:lvl1pPr>
              <a:defRPr/>
            </a:lvl1pPr>
          </a:lstStyle>
          <a:p>
            <a:fld id="{FCDD59D6-6C85-4100-9094-341BEFF1B2ED}" type="slidenum">
              <a:rPr lang="ru-RU" altLang="ru-RU">
                <a:solidFill>
                  <a:srgbClr val="000000"/>
                </a:solidFill>
              </a:rPr>
              <a:pPr/>
              <a:t>‹#›</a:t>
            </a:fld>
            <a:endParaRPr lang="ru-RU" altLang="ru-RU">
              <a:solidFill>
                <a:srgbClr val="000000"/>
              </a:solidFill>
            </a:endParaRPr>
          </a:p>
        </p:txBody>
      </p:sp>
    </p:spTree>
    <p:extLst>
      <p:ext uri="{BB962C8B-B14F-4D97-AF65-F5344CB8AC3E}">
        <p14:creationId xmlns:p14="http://schemas.microsoft.com/office/powerpoint/2010/main" val="41391275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ltLang="ru-RU">
              <a:solidFill>
                <a:srgbClr val="000000"/>
              </a:solidFill>
            </a:endParaRPr>
          </a:p>
        </p:txBody>
      </p:sp>
      <p:sp>
        <p:nvSpPr>
          <p:cNvPr id="5" name="Нижний колонтитул 4"/>
          <p:cNvSpPr>
            <a:spLocks noGrp="1"/>
          </p:cNvSpPr>
          <p:nvPr>
            <p:ph type="ftr" sz="quarter" idx="11"/>
          </p:nvPr>
        </p:nvSpPr>
        <p:spPr/>
        <p:txBody>
          <a:bodyPr/>
          <a:lstStyle>
            <a:lvl1pPr>
              <a:defRPr/>
            </a:lvl1pPr>
          </a:lstStyle>
          <a:p>
            <a:endParaRPr lang="ru-RU" altLang="ru-RU">
              <a:solidFill>
                <a:srgbClr val="000000"/>
              </a:solidFill>
            </a:endParaRPr>
          </a:p>
        </p:txBody>
      </p:sp>
      <p:sp>
        <p:nvSpPr>
          <p:cNvPr id="6" name="Номер слайда 5"/>
          <p:cNvSpPr>
            <a:spLocks noGrp="1"/>
          </p:cNvSpPr>
          <p:nvPr>
            <p:ph type="sldNum" sz="quarter" idx="12"/>
          </p:nvPr>
        </p:nvSpPr>
        <p:spPr/>
        <p:txBody>
          <a:bodyPr/>
          <a:lstStyle>
            <a:lvl1pPr>
              <a:defRPr/>
            </a:lvl1pPr>
          </a:lstStyle>
          <a:p>
            <a:fld id="{A49B8A7C-7A8D-4809-B1DA-9E4545981771}" type="slidenum">
              <a:rPr lang="ru-RU" altLang="ru-RU">
                <a:solidFill>
                  <a:srgbClr val="000000"/>
                </a:solidFill>
              </a:rPr>
              <a:pPr/>
              <a:t>‹#›</a:t>
            </a:fld>
            <a:endParaRPr lang="ru-RU" altLang="ru-RU">
              <a:solidFill>
                <a:srgbClr val="000000"/>
              </a:solidFill>
            </a:endParaRPr>
          </a:p>
        </p:txBody>
      </p:sp>
    </p:spTree>
    <p:extLst>
      <p:ext uri="{BB962C8B-B14F-4D97-AF65-F5344CB8AC3E}">
        <p14:creationId xmlns:p14="http://schemas.microsoft.com/office/powerpoint/2010/main" val="11961067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ltLang="ru-RU">
              <a:solidFill>
                <a:srgbClr val="000000"/>
              </a:solidFill>
            </a:endParaRPr>
          </a:p>
        </p:txBody>
      </p:sp>
      <p:sp>
        <p:nvSpPr>
          <p:cNvPr id="5" name="Нижний колонтитул 4"/>
          <p:cNvSpPr>
            <a:spLocks noGrp="1"/>
          </p:cNvSpPr>
          <p:nvPr>
            <p:ph type="ftr" sz="quarter" idx="11"/>
          </p:nvPr>
        </p:nvSpPr>
        <p:spPr/>
        <p:txBody>
          <a:bodyPr/>
          <a:lstStyle>
            <a:lvl1pPr>
              <a:defRPr/>
            </a:lvl1pPr>
          </a:lstStyle>
          <a:p>
            <a:endParaRPr lang="ru-RU" altLang="ru-RU">
              <a:solidFill>
                <a:srgbClr val="000000"/>
              </a:solidFill>
            </a:endParaRPr>
          </a:p>
        </p:txBody>
      </p:sp>
      <p:sp>
        <p:nvSpPr>
          <p:cNvPr id="6" name="Номер слайда 5"/>
          <p:cNvSpPr>
            <a:spLocks noGrp="1"/>
          </p:cNvSpPr>
          <p:nvPr>
            <p:ph type="sldNum" sz="quarter" idx="12"/>
          </p:nvPr>
        </p:nvSpPr>
        <p:spPr/>
        <p:txBody>
          <a:bodyPr/>
          <a:lstStyle>
            <a:lvl1pPr>
              <a:defRPr/>
            </a:lvl1pPr>
          </a:lstStyle>
          <a:p>
            <a:fld id="{9B5B9AB0-3EAE-4B58-A5B0-716E4F78D04F}" type="slidenum">
              <a:rPr lang="ru-RU" altLang="ru-RU">
                <a:solidFill>
                  <a:srgbClr val="000000"/>
                </a:solidFill>
              </a:rPr>
              <a:pPr/>
              <a:t>‹#›</a:t>
            </a:fld>
            <a:endParaRPr lang="ru-RU" altLang="ru-RU">
              <a:solidFill>
                <a:srgbClr val="000000"/>
              </a:solidFill>
            </a:endParaRPr>
          </a:p>
        </p:txBody>
      </p:sp>
    </p:spTree>
    <p:extLst>
      <p:ext uri="{BB962C8B-B14F-4D97-AF65-F5344CB8AC3E}">
        <p14:creationId xmlns:p14="http://schemas.microsoft.com/office/powerpoint/2010/main" val="33218266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99018BE-7354-4586-B335-4E40134B45C6}"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743521447"/>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2E01BC5-44E1-4099-A9E5-2E989ED99C85}"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219621232"/>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7048746-C6B8-4DC4-8ADB-541D793A2C96}"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320794048"/>
      </p:ext>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6E71272-5173-4FA2-904F-AC8C28DC9FB9}"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888314476"/>
      </p:ext>
    </p:extLst>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E6F4471-0112-4A96-889E-C6768EE690BD}"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212959330"/>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19.11.2013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75FF604-5AA8-420C-8668-EA0B1BE667A8}"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162859093"/>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8BCE155-3E41-47E8-98EF-07C5E77E44DE}"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762387073"/>
      </p:ext>
    </p:extLst>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6574459-9BAC-4450-84A6-567F46F5E23E}"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3188225"/>
      </p:ext>
    </p:extLst>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86CC706-31A6-4F2C-B5DB-D36E385CACD5}"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4206592754"/>
      </p:ext>
    </p:extLst>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0EFA338-741B-494B-A3D3-B4E171656185}"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529743633"/>
      </p:ext>
    </p:extLst>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07292D7-F2CE-41AA-839C-3FD3ED01CC27}"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018509074"/>
      </p:ext>
    </p:extLst>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1F4E77B-01EE-44AF-969B-8DBAAA0AF9A3}"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607386211"/>
      </p:ext>
    </p:extLst>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99018BE-7354-4586-B335-4E40134B45C6}"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688003391"/>
      </p:ext>
    </p:extLst>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2E01BC5-44E1-4099-A9E5-2E989ED99C85}"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776762112"/>
      </p:ext>
    </p:extLst>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7048746-C6B8-4DC4-8ADB-541D793A2C96}"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965213585"/>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19.11.2013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6E71272-5173-4FA2-904F-AC8C28DC9FB9}"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041983493"/>
      </p:ext>
    </p:extLst>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E6F4471-0112-4A96-889E-C6768EE690BD}"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719197620"/>
      </p:ext>
    </p:extLst>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75FF604-5AA8-420C-8668-EA0B1BE667A8}"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548052997"/>
      </p:ext>
    </p:extLst>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8BCE155-3E41-47E8-98EF-07C5E77E44DE}"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67921972"/>
      </p:ext>
    </p:extLst>
  </p:cSld>
  <p:clrMapOvr>
    <a:masterClrMapping/>
  </p:clrMapOvr>
  <p:transition spd="med"/>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6574459-9BAC-4450-84A6-567F46F5E23E}"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179748517"/>
      </p:ext>
    </p:extLst>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86CC706-31A6-4F2C-B5DB-D36E385CACD5}"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766870007"/>
      </p:ext>
    </p:extLst>
  </p:cSld>
  <p:clrMapOvr>
    <a:masterClrMapping/>
  </p:clrMapOvr>
  <p:transition spd="med"/>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0EFA338-741B-494B-A3D3-B4E171656185}"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620341133"/>
      </p:ext>
    </p:extLst>
  </p:cSld>
  <p:clrMapOvr>
    <a:masterClrMapping/>
  </p:clrMapOvr>
  <p:transition spd="med"/>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07292D7-F2CE-41AA-839C-3FD3ED01CC27}"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398423093"/>
      </p:ext>
    </p:extLst>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1F4E77B-01EE-44AF-969B-8DBAAA0AF9A3}"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04430127"/>
      </p:ext>
    </p:extLst>
  </p:cSld>
  <p:clrMapOvr>
    <a:masterClrMapping/>
  </p:clrMapOvr>
  <p:transition spd="med"/>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99018BE-7354-4586-B335-4E40134B45C6}"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104240688"/>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19.11.2013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2E01BC5-44E1-4099-A9E5-2E989ED99C85}"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029350476"/>
      </p:ext>
    </p:extLst>
  </p:cSld>
  <p:clrMapOvr>
    <a:masterClrMapping/>
  </p:clrMapOvr>
  <p:transition spd="med"/>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7048746-C6B8-4DC4-8ADB-541D793A2C96}"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213324137"/>
      </p:ext>
    </p:extLst>
  </p:cSld>
  <p:clrMapOvr>
    <a:masterClrMapping/>
  </p:clrMapOvr>
  <p:transition spd="med"/>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6E71272-5173-4FA2-904F-AC8C28DC9FB9}"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267366105"/>
      </p:ext>
    </p:extLst>
  </p:cSld>
  <p:clrMapOvr>
    <a:masterClrMapping/>
  </p:clrMapOvr>
  <p:transition spd="med"/>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E6F4471-0112-4A96-889E-C6768EE690BD}"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4003954385"/>
      </p:ext>
    </p:extLst>
  </p:cSld>
  <p:clrMapOvr>
    <a:masterClrMapping/>
  </p:clrMapOvr>
  <p:transition spd="med"/>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75FF604-5AA8-420C-8668-EA0B1BE667A8}"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241072758"/>
      </p:ext>
    </p:extLst>
  </p:cSld>
  <p:clrMapOvr>
    <a:masterClrMapping/>
  </p:clrMapOvr>
  <p:transition spd="med"/>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8BCE155-3E41-47E8-98EF-07C5E77E44DE}"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683292665"/>
      </p:ext>
    </p:extLst>
  </p:cSld>
  <p:clrMapOvr>
    <a:masterClrMapping/>
  </p:clrMapOvr>
  <p:transition spd="med"/>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6574459-9BAC-4450-84A6-567F46F5E23E}"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829440812"/>
      </p:ext>
    </p:extLst>
  </p:cSld>
  <p:clrMapOvr>
    <a:masterClrMapping/>
  </p:clrMapOvr>
  <p:transition spd="med"/>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86CC706-31A6-4F2C-B5DB-D36E385CACD5}"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485935607"/>
      </p:ext>
    </p:extLst>
  </p:cSld>
  <p:clrMapOvr>
    <a:masterClrMapping/>
  </p:clrMapOvr>
  <p:transition spd="med"/>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0EFA338-741B-494B-A3D3-B4E171656185}"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827661595"/>
      </p:ext>
    </p:extLst>
  </p:cSld>
  <p:clrMapOvr>
    <a:masterClrMapping/>
  </p:clrMapOvr>
  <p:transition spd="med"/>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07292D7-F2CE-41AA-839C-3FD3ED01CC27}"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37994004"/>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19.11.2013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1F4E77B-01EE-44AF-969B-8DBAAA0AF9A3}"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911827594"/>
      </p:ext>
    </p:extLst>
  </p:cSld>
  <p:clrMapOvr>
    <a:masterClrMapping/>
  </p:clrMapOvr>
  <p:transition spd="med"/>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934200"/>
            <a:chOff x="0" y="0"/>
            <a:chExt cx="5760" cy="4368"/>
          </a:xfrm>
        </p:grpSpPr>
        <p:sp>
          <p:nvSpPr>
            <p:cNvPr id="5"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fontAlgn="base">
                <a:spcBef>
                  <a:spcPct val="0"/>
                </a:spcBef>
                <a:spcAft>
                  <a:spcPct val="0"/>
                </a:spcAft>
                <a:defRPr/>
              </a:pPr>
              <a:endParaRPr lang="ru-RU">
                <a:solidFill>
                  <a:srgbClr val="000000"/>
                </a:solidFill>
              </a:endParaRPr>
            </a:p>
          </p:txBody>
        </p:sp>
        <p:sp>
          <p:nvSpPr>
            <p:cNvPr id="6" name="Freeform 4"/>
            <p:cNvSpPr>
              <a:spLocks/>
            </p:cNvSpPr>
            <p:nvPr/>
          </p:nvSpPr>
          <p:spPr bwMode="hidden">
            <a:xfrm>
              <a:off x="0" y="2496"/>
              <a:ext cx="2112" cy="1604"/>
            </a:xfrm>
            <a:custGeom>
              <a:avLst/>
              <a:gdLst>
                <a:gd name="T0" fmla="*/ 574 w 2123"/>
                <a:gd name="T1" fmla="*/ 933 h 1696"/>
                <a:gd name="T2" fmla="*/ 538 w 2123"/>
                <a:gd name="T3" fmla="*/ 611 h 1696"/>
                <a:gd name="T4" fmla="*/ 664 w 2123"/>
                <a:gd name="T5" fmla="*/ 354 h 1696"/>
                <a:gd name="T6" fmla="*/ 917 w 2123"/>
                <a:gd name="T7" fmla="*/ 525 h 1696"/>
                <a:gd name="T8" fmla="*/ 1202 w 2123"/>
                <a:gd name="T9" fmla="*/ 777 h 1696"/>
                <a:gd name="T10" fmla="*/ 1467 w 2123"/>
                <a:gd name="T11" fmla="*/ 992 h 1696"/>
                <a:gd name="T12" fmla="*/ 1782 w 2123"/>
                <a:gd name="T13" fmla="*/ 1216 h 1696"/>
                <a:gd name="T14" fmla="*/ 1863 w 2123"/>
                <a:gd name="T15" fmla="*/ 1264 h 1696"/>
                <a:gd name="T16" fmla="*/ 1817 w 2123"/>
                <a:gd name="T17" fmla="*/ 1212 h 1696"/>
                <a:gd name="T18" fmla="*/ 1397 w 2123"/>
                <a:gd name="T19" fmla="*/ 896 h 1696"/>
                <a:gd name="T20" fmla="*/ 1076 w 2123"/>
                <a:gd name="T21" fmla="*/ 611 h 1696"/>
                <a:gd name="T22" fmla="*/ 715 w 2123"/>
                <a:gd name="T23" fmla="*/ 294 h 1696"/>
                <a:gd name="T24" fmla="*/ 989 w 2123"/>
                <a:gd name="T25" fmla="*/ 278 h 1696"/>
                <a:gd name="T26" fmla="*/ 1272 w 2123"/>
                <a:gd name="T27" fmla="*/ 284 h 1696"/>
                <a:gd name="T28" fmla="*/ 1598 w 2123"/>
                <a:gd name="T29" fmla="*/ 240 h 1696"/>
                <a:gd name="T30" fmla="*/ 2101 w 2123"/>
                <a:gd name="T31" fmla="*/ 176 h 1696"/>
                <a:gd name="T32" fmla="*/ 2053 w 2123"/>
                <a:gd name="T33" fmla="*/ 155 h 1696"/>
                <a:gd name="T34" fmla="*/ 1527 w 2123"/>
                <a:gd name="T35" fmla="*/ 230 h 1696"/>
                <a:gd name="T36" fmla="*/ 1196 w 2123"/>
                <a:gd name="T37" fmla="*/ 246 h 1696"/>
                <a:gd name="T38" fmla="*/ 751 w 2123"/>
                <a:gd name="T39" fmla="*/ 230 h 1696"/>
                <a:gd name="T40" fmla="*/ 811 w 2123"/>
                <a:gd name="T41" fmla="*/ 203 h 1696"/>
                <a:gd name="T42" fmla="*/ 1130 w 2123"/>
                <a:gd name="T43" fmla="*/ 0 h 1696"/>
                <a:gd name="T44" fmla="*/ 1076 w 2123"/>
                <a:gd name="T45" fmla="*/ 26 h 1696"/>
                <a:gd name="T46" fmla="*/ 1000 w 2123"/>
                <a:gd name="T47" fmla="*/ 75 h 1696"/>
                <a:gd name="T48" fmla="*/ 847 w 2123"/>
                <a:gd name="T49" fmla="*/ 171 h 1696"/>
                <a:gd name="T50" fmla="*/ 664 w 2123"/>
                <a:gd name="T51" fmla="*/ 252 h 1696"/>
                <a:gd name="T52" fmla="*/ 628 w 2123"/>
                <a:gd name="T53" fmla="*/ 322 h 1696"/>
                <a:gd name="T54" fmla="*/ 301 w 2123"/>
                <a:gd name="T55" fmla="*/ 525 h 1696"/>
                <a:gd name="T56" fmla="*/ 0 w 2123"/>
                <a:gd name="T57" fmla="*/ 649 h 1696"/>
                <a:gd name="T58" fmla="*/ 0 w 2123"/>
                <a:gd name="T59" fmla="*/ 654 h 1696"/>
                <a:gd name="T60" fmla="*/ 0 w 2123"/>
                <a:gd name="T61" fmla="*/ 686 h 1696"/>
                <a:gd name="T62" fmla="*/ 295 w 2123"/>
                <a:gd name="T63" fmla="*/ 568 h 1696"/>
                <a:gd name="T64" fmla="*/ 586 w 2123"/>
                <a:gd name="T65" fmla="*/ 386 h 1696"/>
                <a:gd name="T66" fmla="*/ 502 w 2123"/>
                <a:gd name="T67" fmla="*/ 601 h 1696"/>
                <a:gd name="T68" fmla="*/ 520 w 2123"/>
                <a:gd name="T69" fmla="*/ 890 h 1696"/>
                <a:gd name="T70" fmla="*/ 456 w 2123"/>
                <a:gd name="T71" fmla="*/ 1045 h 1696"/>
                <a:gd name="T72" fmla="*/ 325 w 2123"/>
                <a:gd name="T73" fmla="*/ 1324 h 1696"/>
                <a:gd name="T74" fmla="*/ 319 w 2123"/>
                <a:gd name="T75" fmla="*/ 1517 h 1696"/>
                <a:gd name="T76" fmla="*/ 325 w 2123"/>
                <a:gd name="T77" fmla="*/ 1517 h 1696"/>
                <a:gd name="T78" fmla="*/ 343 w 2123"/>
                <a:gd name="T79" fmla="*/ 1388 h 1696"/>
                <a:gd name="T80" fmla="*/ 574 w 2123"/>
                <a:gd name="T81" fmla="*/ 933 h 1696"/>
                <a:gd name="T82" fmla="*/ 574 w 2123"/>
                <a:gd name="T83" fmla="*/ 933 h 16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0000"/>
                </a:solidFill>
                <a:latin typeface="Tahoma" charset="0"/>
              </a:endParaRPr>
            </a:p>
          </p:txBody>
        </p:sp>
        <p:sp>
          <p:nvSpPr>
            <p:cNvPr id="7" name="Freeform 5"/>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0000"/>
                </a:solidFill>
                <a:latin typeface="Tahoma" charset="0"/>
              </a:endParaRPr>
            </a:p>
          </p:txBody>
        </p:sp>
        <p:sp>
          <p:nvSpPr>
            <p:cNvPr id="8" name="Freeform 6"/>
            <p:cNvSpPr>
              <a:spLocks/>
            </p:cNvSpPr>
            <p:nvPr/>
          </p:nvSpPr>
          <p:spPr bwMode="hidden">
            <a:xfrm>
              <a:off x="0" y="524"/>
              <a:ext cx="973" cy="1195"/>
            </a:xfrm>
            <a:custGeom>
              <a:avLst/>
              <a:gdLst>
                <a:gd name="T0" fmla="*/ 325 w 969"/>
                <a:gd name="T1" fmla="*/ 1192 h 1192"/>
                <a:gd name="T2" fmla="*/ 494 w 969"/>
                <a:gd name="T3" fmla="*/ 1198 h 1192"/>
                <a:gd name="T4" fmla="*/ 584 w 969"/>
                <a:gd name="T5" fmla="*/ 1156 h 1192"/>
                <a:gd name="T6" fmla="*/ 819 w 969"/>
                <a:gd name="T7" fmla="*/ 1091 h 1192"/>
                <a:gd name="T8" fmla="*/ 941 w 969"/>
                <a:gd name="T9" fmla="*/ 1061 h 1192"/>
                <a:gd name="T10" fmla="*/ 765 w 969"/>
                <a:gd name="T11" fmla="*/ 993 h 1192"/>
                <a:gd name="T12" fmla="*/ 560 w 969"/>
                <a:gd name="T13" fmla="*/ 957 h 1192"/>
                <a:gd name="T14" fmla="*/ 199 w 969"/>
                <a:gd name="T15" fmla="*/ 975 h 1192"/>
                <a:gd name="T16" fmla="*/ 301 w 969"/>
                <a:gd name="T17" fmla="*/ 897 h 1192"/>
                <a:gd name="T18" fmla="*/ 500 w 969"/>
                <a:gd name="T19" fmla="*/ 807 h 1192"/>
                <a:gd name="T20" fmla="*/ 700 w 969"/>
                <a:gd name="T21" fmla="*/ 675 h 1192"/>
                <a:gd name="T22" fmla="*/ 706 w 969"/>
                <a:gd name="T23" fmla="*/ 675 h 1192"/>
                <a:gd name="T24" fmla="*/ 718 w 969"/>
                <a:gd name="T25" fmla="*/ 669 h 1192"/>
                <a:gd name="T26" fmla="*/ 759 w 969"/>
                <a:gd name="T27" fmla="*/ 651 h 1192"/>
                <a:gd name="T28" fmla="*/ 783 w 969"/>
                <a:gd name="T29" fmla="*/ 645 h 1192"/>
                <a:gd name="T30" fmla="*/ 795 w 969"/>
                <a:gd name="T31" fmla="*/ 633 h 1192"/>
                <a:gd name="T32" fmla="*/ 801 w 969"/>
                <a:gd name="T33" fmla="*/ 621 h 1192"/>
                <a:gd name="T34" fmla="*/ 795 w 969"/>
                <a:gd name="T35" fmla="*/ 615 h 1192"/>
                <a:gd name="T36" fmla="*/ 789 w 969"/>
                <a:gd name="T37" fmla="*/ 603 h 1192"/>
                <a:gd name="T38" fmla="*/ 789 w 969"/>
                <a:gd name="T39" fmla="*/ 577 h 1192"/>
                <a:gd name="T40" fmla="*/ 801 w 969"/>
                <a:gd name="T41" fmla="*/ 547 h 1192"/>
                <a:gd name="T42" fmla="*/ 813 w 969"/>
                <a:gd name="T43" fmla="*/ 517 h 1192"/>
                <a:gd name="T44" fmla="*/ 831 w 969"/>
                <a:gd name="T45" fmla="*/ 487 h 1192"/>
                <a:gd name="T46" fmla="*/ 843 w 969"/>
                <a:gd name="T47" fmla="*/ 457 h 1192"/>
                <a:gd name="T48" fmla="*/ 849 w 969"/>
                <a:gd name="T49" fmla="*/ 439 h 1192"/>
                <a:gd name="T50" fmla="*/ 857 w 969"/>
                <a:gd name="T51" fmla="*/ 433 h 1192"/>
                <a:gd name="T52" fmla="*/ 857 w 969"/>
                <a:gd name="T53" fmla="*/ 349 h 1192"/>
                <a:gd name="T54" fmla="*/ 857 w 969"/>
                <a:gd name="T55" fmla="*/ 343 h 1192"/>
                <a:gd name="T56" fmla="*/ 863 w 969"/>
                <a:gd name="T57" fmla="*/ 337 h 1192"/>
                <a:gd name="T58" fmla="*/ 881 w 969"/>
                <a:gd name="T59" fmla="*/ 307 h 1192"/>
                <a:gd name="T60" fmla="*/ 893 w 969"/>
                <a:gd name="T61" fmla="*/ 271 h 1192"/>
                <a:gd name="T62" fmla="*/ 905 w 969"/>
                <a:gd name="T63" fmla="*/ 241 h 1192"/>
                <a:gd name="T64" fmla="*/ 911 w 969"/>
                <a:gd name="T65" fmla="*/ 229 h 1192"/>
                <a:gd name="T66" fmla="*/ 917 w 969"/>
                <a:gd name="T67" fmla="*/ 217 h 1192"/>
                <a:gd name="T68" fmla="*/ 935 w 969"/>
                <a:gd name="T69" fmla="*/ 173 h 1192"/>
                <a:gd name="T70" fmla="*/ 953 w 969"/>
                <a:gd name="T71" fmla="*/ 137 h 1192"/>
                <a:gd name="T72" fmla="*/ 959 w 969"/>
                <a:gd name="T73" fmla="*/ 125 h 1192"/>
                <a:gd name="T74" fmla="*/ 959 w 969"/>
                <a:gd name="T75" fmla="*/ 119 h 1192"/>
                <a:gd name="T76" fmla="*/ 977 w 969"/>
                <a:gd name="T77" fmla="*/ 0 h 1192"/>
                <a:gd name="T78" fmla="*/ 953 w 969"/>
                <a:gd name="T79" fmla="*/ 47 h 1192"/>
                <a:gd name="T80" fmla="*/ 789 w 969"/>
                <a:gd name="T81" fmla="*/ 113 h 1192"/>
                <a:gd name="T82" fmla="*/ 712 w 969"/>
                <a:gd name="T83" fmla="*/ 161 h 1192"/>
                <a:gd name="T84" fmla="*/ 464 w 969"/>
                <a:gd name="T85" fmla="*/ 235 h 1192"/>
                <a:gd name="T86" fmla="*/ 283 w 969"/>
                <a:gd name="T87" fmla="*/ 289 h 1192"/>
                <a:gd name="T88" fmla="*/ 175 w 969"/>
                <a:gd name="T89" fmla="*/ 295 h 1192"/>
                <a:gd name="T90" fmla="*/ 12 w 969"/>
                <a:gd name="T91" fmla="*/ 487 h 1192"/>
                <a:gd name="T92" fmla="*/ 0 w 969"/>
                <a:gd name="T93" fmla="*/ 511 h 1192"/>
                <a:gd name="T94" fmla="*/ 0 w 969"/>
                <a:gd name="T95" fmla="*/ 1192 h 1192"/>
                <a:gd name="T96" fmla="*/ 96 w 969"/>
                <a:gd name="T97" fmla="*/ 1186 h 1192"/>
                <a:gd name="T98" fmla="*/ 325 w 969"/>
                <a:gd name="T99" fmla="*/ 1192 h 1192"/>
                <a:gd name="T100" fmla="*/ 325 w 969"/>
                <a:gd name="T101" fmla="*/ 1192 h 11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0000"/>
                </a:solidFill>
                <a:latin typeface="Tahoma" charset="0"/>
              </a:endParaRPr>
            </a:p>
          </p:txBody>
        </p:sp>
        <p:sp>
          <p:nvSpPr>
            <p:cNvPr id="9" name="Freeform 7"/>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0000"/>
                </a:solidFill>
                <a:latin typeface="Tahoma" charset="0"/>
              </a:endParaRPr>
            </a:p>
          </p:txBody>
        </p:sp>
        <p:sp>
          <p:nvSpPr>
            <p:cNvPr id="10" name="Freeform 8"/>
            <p:cNvSpPr>
              <a:spLocks/>
            </p:cNvSpPr>
            <p:nvPr/>
          </p:nvSpPr>
          <p:spPr bwMode="hidden">
            <a:xfrm>
              <a:off x="3525" y="1"/>
              <a:ext cx="2185" cy="1508"/>
            </a:xfrm>
            <a:custGeom>
              <a:avLst/>
              <a:gdLst>
                <a:gd name="T0" fmla="*/ 1042 w 2176"/>
                <a:gd name="T1" fmla="*/ 771 h 1505"/>
                <a:gd name="T2" fmla="*/ 1200 w 2176"/>
                <a:gd name="T3" fmla="*/ 1239 h 1505"/>
                <a:gd name="T4" fmla="*/ 964 w 2176"/>
                <a:gd name="T5" fmla="*/ 1197 h 1505"/>
                <a:gd name="T6" fmla="*/ 729 w 2176"/>
                <a:gd name="T7" fmla="*/ 1131 h 1505"/>
                <a:gd name="T8" fmla="*/ 446 w 2176"/>
                <a:gd name="T9" fmla="*/ 1113 h 1505"/>
                <a:gd name="T10" fmla="*/ 0 w 2176"/>
                <a:gd name="T11" fmla="*/ 1083 h 1505"/>
                <a:gd name="T12" fmla="*/ 30 w 2176"/>
                <a:gd name="T13" fmla="*/ 1119 h 1505"/>
                <a:gd name="T14" fmla="*/ 500 w 2176"/>
                <a:gd name="T15" fmla="*/ 1137 h 1505"/>
                <a:gd name="T16" fmla="*/ 783 w 2176"/>
                <a:gd name="T17" fmla="*/ 1191 h 1505"/>
                <a:gd name="T18" fmla="*/ 1140 w 2176"/>
                <a:gd name="T19" fmla="*/ 1307 h 1505"/>
                <a:gd name="T20" fmla="*/ 1078 w 2176"/>
                <a:gd name="T21" fmla="*/ 1325 h 1505"/>
                <a:gd name="T22" fmla="*/ 717 w 2176"/>
                <a:gd name="T23" fmla="*/ 1511 h 1505"/>
                <a:gd name="T24" fmla="*/ 771 w 2176"/>
                <a:gd name="T25" fmla="*/ 1487 h 1505"/>
                <a:gd name="T26" fmla="*/ 869 w 2176"/>
                <a:gd name="T27" fmla="*/ 1445 h 1505"/>
                <a:gd name="T28" fmla="*/ 1030 w 2176"/>
                <a:gd name="T29" fmla="*/ 1361 h 1505"/>
                <a:gd name="T30" fmla="*/ 1224 w 2176"/>
                <a:gd name="T31" fmla="*/ 1301 h 1505"/>
                <a:gd name="T32" fmla="*/ 1277 w 2176"/>
                <a:gd name="T33" fmla="*/ 1227 h 1505"/>
                <a:gd name="T34" fmla="*/ 1646 w 2176"/>
                <a:gd name="T35" fmla="*/ 1047 h 1505"/>
                <a:gd name="T36" fmla="*/ 1947 w 2176"/>
                <a:gd name="T37" fmla="*/ 957 h 1505"/>
                <a:gd name="T38" fmla="*/ 2194 w 2176"/>
                <a:gd name="T39" fmla="*/ 825 h 1505"/>
                <a:gd name="T40" fmla="*/ 1977 w 2176"/>
                <a:gd name="T41" fmla="*/ 915 h 1505"/>
                <a:gd name="T42" fmla="*/ 1670 w 2176"/>
                <a:gd name="T43" fmla="*/ 993 h 1505"/>
                <a:gd name="T44" fmla="*/ 1351 w 2176"/>
                <a:gd name="T45" fmla="*/ 1155 h 1505"/>
                <a:gd name="T46" fmla="*/ 1513 w 2176"/>
                <a:gd name="T47" fmla="*/ 909 h 1505"/>
                <a:gd name="T48" fmla="*/ 1634 w 2176"/>
                <a:gd name="T49" fmla="*/ 547 h 1505"/>
                <a:gd name="T50" fmla="*/ 1754 w 2176"/>
                <a:gd name="T51" fmla="*/ 374 h 1505"/>
                <a:gd name="T52" fmla="*/ 1995 w 2176"/>
                <a:gd name="T53" fmla="*/ 60 h 1505"/>
                <a:gd name="T54" fmla="*/ 2019 w 2176"/>
                <a:gd name="T55" fmla="*/ 0 h 1505"/>
                <a:gd name="T56" fmla="*/ 1989 w 2176"/>
                <a:gd name="T57" fmla="*/ 0 h 1505"/>
                <a:gd name="T58" fmla="*/ 1610 w 2176"/>
                <a:gd name="T59" fmla="*/ 482 h 1505"/>
                <a:gd name="T60" fmla="*/ 1489 w 2176"/>
                <a:gd name="T61" fmla="*/ 891 h 1505"/>
                <a:gd name="T62" fmla="*/ 1265 w 2176"/>
                <a:gd name="T63" fmla="*/ 1179 h 1505"/>
                <a:gd name="T64" fmla="*/ 1140 w 2176"/>
                <a:gd name="T65" fmla="*/ 909 h 1505"/>
                <a:gd name="T66" fmla="*/ 1018 w 2176"/>
                <a:gd name="T67" fmla="*/ 542 h 1505"/>
                <a:gd name="T68" fmla="*/ 893 w 2176"/>
                <a:gd name="T69" fmla="*/ 222 h 1505"/>
                <a:gd name="T70" fmla="*/ 795 w 2176"/>
                <a:gd name="T71" fmla="*/ 0 h 1505"/>
                <a:gd name="T72" fmla="*/ 759 w 2176"/>
                <a:gd name="T73" fmla="*/ 0 h 1505"/>
                <a:gd name="T74" fmla="*/ 911 w 2176"/>
                <a:gd name="T75" fmla="*/ 356 h 1505"/>
                <a:gd name="T76" fmla="*/ 1042 w 2176"/>
                <a:gd name="T77" fmla="*/ 771 h 1505"/>
                <a:gd name="T78" fmla="*/ 1042 w 2176"/>
                <a:gd name="T79" fmla="*/ 771 h 1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0000"/>
                </a:solidFill>
                <a:latin typeface="Tahoma" charset="0"/>
              </a:endParaRPr>
            </a:p>
          </p:txBody>
        </p:sp>
        <p:sp>
          <p:nvSpPr>
            <p:cNvPr id="11" name="Freeform 9"/>
            <p:cNvSpPr>
              <a:spLocks/>
            </p:cNvSpPr>
            <p:nvPr/>
          </p:nvSpPr>
          <p:spPr bwMode="hidden">
            <a:xfrm>
              <a:off x="0" y="649"/>
              <a:ext cx="816" cy="806"/>
            </a:xfrm>
            <a:custGeom>
              <a:avLst/>
              <a:gdLst>
                <a:gd name="T0" fmla="*/ 163 w 813"/>
                <a:gd name="T1" fmla="*/ 566 h 804"/>
                <a:gd name="T2" fmla="*/ 331 w 813"/>
                <a:gd name="T3" fmla="*/ 440 h 804"/>
                <a:gd name="T4" fmla="*/ 650 w 813"/>
                <a:gd name="T5" fmla="*/ 218 h 804"/>
                <a:gd name="T6" fmla="*/ 819 w 813"/>
                <a:gd name="T7" fmla="*/ 0 h 804"/>
                <a:gd name="T8" fmla="*/ 681 w 813"/>
                <a:gd name="T9" fmla="*/ 150 h 804"/>
                <a:gd name="T10" fmla="*/ 146 w 813"/>
                <a:gd name="T11" fmla="*/ 506 h 804"/>
                <a:gd name="T12" fmla="*/ 0 w 813"/>
                <a:gd name="T13" fmla="*/ 736 h 804"/>
                <a:gd name="T14" fmla="*/ 0 w 813"/>
                <a:gd name="T15" fmla="*/ 808 h 804"/>
                <a:gd name="T16" fmla="*/ 163 w 813"/>
                <a:gd name="T17" fmla="*/ 566 h 804"/>
                <a:gd name="T18" fmla="*/ 163 w 813"/>
                <a:gd name="T19" fmla="*/ 566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0000"/>
                </a:solidFill>
                <a:latin typeface="Tahoma" charset="0"/>
              </a:endParaRPr>
            </a:p>
          </p:txBody>
        </p:sp>
        <p:sp>
          <p:nvSpPr>
            <p:cNvPr id="12" name="Freeform 10"/>
            <p:cNvSpPr>
              <a:spLocks/>
            </p:cNvSpPr>
            <p:nvPr/>
          </p:nvSpPr>
          <p:spPr bwMode="hidden">
            <a:xfrm>
              <a:off x="0" y="1545"/>
              <a:ext cx="762" cy="107"/>
            </a:xfrm>
            <a:custGeom>
              <a:avLst/>
              <a:gdLst>
                <a:gd name="T0" fmla="*/ 464 w 759"/>
                <a:gd name="T1" fmla="*/ 66 h 107"/>
                <a:gd name="T2" fmla="*/ 765 w 759"/>
                <a:gd name="T3" fmla="*/ 0 h 107"/>
                <a:gd name="T4" fmla="*/ 500 w 759"/>
                <a:gd name="T5" fmla="*/ 36 h 107"/>
                <a:gd name="T6" fmla="*/ 140 w 759"/>
                <a:gd name="T7" fmla="*/ 48 h 107"/>
                <a:gd name="T8" fmla="*/ 0 w 759"/>
                <a:gd name="T9" fmla="*/ 78 h 107"/>
                <a:gd name="T10" fmla="*/ 0 w 759"/>
                <a:gd name="T11" fmla="*/ 107 h 107"/>
                <a:gd name="T12" fmla="*/ 96 w 759"/>
                <a:gd name="T13" fmla="*/ 89 h 107"/>
                <a:gd name="T14" fmla="*/ 464 w 759"/>
                <a:gd name="T15" fmla="*/ 66 h 107"/>
                <a:gd name="T16" fmla="*/ 464 w 759"/>
                <a:gd name="T17" fmla="*/ 66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9" h="107">
                  <a:moveTo>
                    <a:pt x="460" y="66"/>
                  </a:moveTo>
                  <a:lnTo>
                    <a:pt x="759" y="0"/>
                  </a:lnTo>
                  <a:lnTo>
                    <a:pt x="496" y="36"/>
                  </a:lnTo>
                  <a:lnTo>
                    <a:pt x="138" y="48"/>
                  </a:lnTo>
                  <a:lnTo>
                    <a:pt x="0" y="78"/>
                  </a:lnTo>
                  <a:lnTo>
                    <a:pt x="0" y="107"/>
                  </a:lnTo>
                  <a:lnTo>
                    <a:pt x="96" y="89"/>
                  </a:lnTo>
                  <a:lnTo>
                    <a:pt x="460" y="6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0000"/>
                </a:solidFill>
                <a:latin typeface="Tahoma" charset="0"/>
              </a:endParaRPr>
            </a:p>
          </p:txBody>
        </p:sp>
        <p:sp>
          <p:nvSpPr>
            <p:cNvPr id="13" name="Freeform 11"/>
            <p:cNvSpPr>
              <a:spLocks/>
            </p:cNvSpPr>
            <p:nvPr/>
          </p:nvSpPr>
          <p:spPr bwMode="hidden">
            <a:xfrm>
              <a:off x="2314" y="3431"/>
              <a:ext cx="3182" cy="745"/>
            </a:xfrm>
            <a:custGeom>
              <a:avLst/>
              <a:gdLst>
                <a:gd name="T0" fmla="*/ 1399 w 3169"/>
                <a:gd name="T1" fmla="*/ 241 h 743"/>
                <a:gd name="T2" fmla="*/ 1748 w 3169"/>
                <a:gd name="T3" fmla="*/ 235 h 743"/>
                <a:gd name="T4" fmla="*/ 2105 w 3169"/>
                <a:gd name="T5" fmla="*/ 253 h 743"/>
                <a:gd name="T6" fmla="*/ 2525 w 3169"/>
                <a:gd name="T7" fmla="*/ 235 h 743"/>
                <a:gd name="T8" fmla="*/ 3195 w 3169"/>
                <a:gd name="T9" fmla="*/ 206 h 743"/>
                <a:gd name="T10" fmla="*/ 3141 w 3169"/>
                <a:gd name="T11" fmla="*/ 188 h 743"/>
                <a:gd name="T12" fmla="*/ 2442 w 3169"/>
                <a:gd name="T13" fmla="*/ 223 h 743"/>
                <a:gd name="T14" fmla="*/ 2019 w 3169"/>
                <a:gd name="T15" fmla="*/ 223 h 743"/>
                <a:gd name="T16" fmla="*/ 1471 w 3169"/>
                <a:gd name="T17" fmla="*/ 188 h 743"/>
                <a:gd name="T18" fmla="*/ 1555 w 3169"/>
                <a:gd name="T19" fmla="*/ 168 h 743"/>
                <a:gd name="T20" fmla="*/ 2055 w 3169"/>
                <a:gd name="T21" fmla="*/ 0 h 743"/>
                <a:gd name="T22" fmla="*/ 1977 w 3169"/>
                <a:gd name="T23" fmla="*/ 24 h 743"/>
                <a:gd name="T24" fmla="*/ 1852 w 3169"/>
                <a:gd name="T25" fmla="*/ 66 h 743"/>
                <a:gd name="T26" fmla="*/ 1616 w 3169"/>
                <a:gd name="T27" fmla="*/ 138 h 743"/>
                <a:gd name="T28" fmla="*/ 1350 w 3169"/>
                <a:gd name="T29" fmla="*/ 200 h 743"/>
                <a:gd name="T30" fmla="*/ 1278 w 3169"/>
                <a:gd name="T31" fmla="*/ 253 h 743"/>
                <a:gd name="T32" fmla="*/ 771 w 3169"/>
                <a:gd name="T33" fmla="*/ 415 h 743"/>
                <a:gd name="T34" fmla="*/ 337 w 3169"/>
                <a:gd name="T35" fmla="*/ 505 h 743"/>
                <a:gd name="T36" fmla="*/ 0 w 3169"/>
                <a:gd name="T37" fmla="*/ 621 h 743"/>
                <a:gd name="T38" fmla="*/ 301 w 3169"/>
                <a:gd name="T39" fmla="*/ 541 h 743"/>
                <a:gd name="T40" fmla="*/ 741 w 3169"/>
                <a:gd name="T41" fmla="*/ 451 h 743"/>
                <a:gd name="T42" fmla="*/ 1188 w 3169"/>
                <a:gd name="T43" fmla="*/ 313 h 743"/>
                <a:gd name="T44" fmla="*/ 989 w 3169"/>
                <a:gd name="T45" fmla="*/ 493 h 743"/>
                <a:gd name="T46" fmla="*/ 875 w 3169"/>
                <a:gd name="T47" fmla="*/ 747 h 743"/>
                <a:gd name="T48" fmla="*/ 869 w 3169"/>
                <a:gd name="T49" fmla="*/ 747 h 743"/>
                <a:gd name="T50" fmla="*/ 941 w 3169"/>
                <a:gd name="T51" fmla="*/ 747 h 743"/>
                <a:gd name="T52" fmla="*/ 1030 w 3169"/>
                <a:gd name="T53" fmla="*/ 499 h 743"/>
                <a:gd name="T54" fmla="*/ 1307 w 3169"/>
                <a:gd name="T55" fmla="*/ 283 h 743"/>
                <a:gd name="T56" fmla="*/ 1543 w 3169"/>
                <a:gd name="T57" fmla="*/ 451 h 743"/>
                <a:gd name="T58" fmla="*/ 1784 w 3169"/>
                <a:gd name="T59" fmla="*/ 681 h 743"/>
                <a:gd name="T60" fmla="*/ 1870 w 3169"/>
                <a:gd name="T61" fmla="*/ 747 h 743"/>
                <a:gd name="T62" fmla="*/ 1935 w 3169"/>
                <a:gd name="T63" fmla="*/ 747 h 743"/>
                <a:gd name="T64" fmla="*/ 1706 w 3169"/>
                <a:gd name="T65" fmla="*/ 529 h 743"/>
                <a:gd name="T66" fmla="*/ 1399 w 3169"/>
                <a:gd name="T67" fmla="*/ 241 h 743"/>
                <a:gd name="T68" fmla="*/ 1399 w 3169"/>
                <a:gd name="T69" fmla="*/ 241 h 7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close/>
                </a:path>
              </a:pathLst>
            </a:custGeom>
            <a:gradFill rotWithShape="0">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0000"/>
                </a:solidFill>
                <a:latin typeface="Tahoma" charset="0"/>
              </a:endParaRPr>
            </a:p>
          </p:txBody>
        </p:sp>
        <p:sp>
          <p:nvSpPr>
            <p:cNvPr id="14" name="Rectangle 12"/>
            <p:cNvSpPr>
              <a:spLocks noChangeArrowheads="1"/>
            </p:cNvSpPr>
            <p:nvPr/>
          </p:nvSpPr>
          <p:spPr bwMode="hidden">
            <a:xfrm>
              <a:off x="192" y="127"/>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charset="0"/>
                </a:defRPr>
              </a:lvl1pPr>
              <a:lvl2pPr marL="742950" indent="-285750" eaLnBrk="0" hangingPunct="0">
                <a:defRPr>
                  <a:solidFill>
                    <a:schemeClr val="tx1"/>
                  </a:solidFill>
                  <a:latin typeface="Tahoma" charset="0"/>
                </a:defRPr>
              </a:lvl2pPr>
              <a:lvl3pPr marL="1143000" indent="-228600" eaLnBrk="0" hangingPunct="0">
                <a:defRPr>
                  <a:solidFill>
                    <a:schemeClr val="tx1"/>
                  </a:solidFill>
                  <a:latin typeface="Tahoma" charset="0"/>
                </a:defRPr>
              </a:lvl3pPr>
              <a:lvl4pPr marL="1600200" indent="-228600" eaLnBrk="0" hangingPunct="0">
                <a:defRPr>
                  <a:solidFill>
                    <a:schemeClr val="tx1"/>
                  </a:solidFill>
                  <a:latin typeface="Tahoma" charset="0"/>
                </a:defRPr>
              </a:lvl4pPr>
              <a:lvl5pPr marL="2057400" indent="-228600" eaLnBrk="0" hangingPunct="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pPr eaLnBrk="1" fontAlgn="base" hangingPunct="1">
                <a:spcBef>
                  <a:spcPct val="0"/>
                </a:spcBef>
                <a:spcAft>
                  <a:spcPct val="0"/>
                </a:spcAft>
              </a:pPr>
              <a:endParaRPr lang="ru-RU" altLang="ru-RU" smtClean="0">
                <a:solidFill>
                  <a:srgbClr val="000000"/>
                </a:solidFill>
                <a:latin typeface="Times New Roman" pitchFamily="18" charset="0"/>
              </a:endParaRPr>
            </a:p>
          </p:txBody>
        </p:sp>
        <p:sp>
          <p:nvSpPr>
            <p:cNvPr id="15" name="Rectangle 13"/>
            <p:cNvSpPr>
              <a:spLocks noChangeArrowheads="1"/>
            </p:cNvSpPr>
            <p:nvPr/>
          </p:nvSpPr>
          <p:spPr bwMode="hidden">
            <a:xfrm>
              <a:off x="204" y="131"/>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charset="0"/>
                </a:defRPr>
              </a:lvl1pPr>
              <a:lvl2pPr marL="742950" indent="-285750" eaLnBrk="0" hangingPunct="0">
                <a:defRPr>
                  <a:solidFill>
                    <a:schemeClr val="tx1"/>
                  </a:solidFill>
                  <a:latin typeface="Tahoma" charset="0"/>
                </a:defRPr>
              </a:lvl2pPr>
              <a:lvl3pPr marL="1143000" indent="-228600" eaLnBrk="0" hangingPunct="0">
                <a:defRPr>
                  <a:solidFill>
                    <a:schemeClr val="tx1"/>
                  </a:solidFill>
                  <a:latin typeface="Tahoma" charset="0"/>
                </a:defRPr>
              </a:lvl3pPr>
              <a:lvl4pPr marL="1600200" indent="-228600" eaLnBrk="0" hangingPunct="0">
                <a:defRPr>
                  <a:solidFill>
                    <a:schemeClr val="tx1"/>
                  </a:solidFill>
                  <a:latin typeface="Tahoma" charset="0"/>
                </a:defRPr>
              </a:lvl4pPr>
              <a:lvl5pPr marL="2057400" indent="-228600" eaLnBrk="0" hangingPunct="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pPr eaLnBrk="1" fontAlgn="base" hangingPunct="1">
                <a:spcBef>
                  <a:spcPct val="0"/>
                </a:spcBef>
                <a:spcAft>
                  <a:spcPct val="0"/>
                </a:spcAft>
              </a:pPr>
              <a:endParaRPr lang="ru-RU" altLang="ru-RU" smtClean="0">
                <a:solidFill>
                  <a:srgbClr val="000000"/>
                </a:solidFill>
                <a:latin typeface="Times New Roman" pitchFamily="18" charset="0"/>
              </a:endParaRPr>
            </a:p>
          </p:txBody>
        </p:sp>
        <p:sp>
          <p:nvSpPr>
            <p:cNvPr id="16"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fontAlgn="base">
                <a:spcBef>
                  <a:spcPct val="0"/>
                </a:spcBef>
                <a:spcAft>
                  <a:spcPct val="0"/>
                </a:spcAft>
                <a:defRPr/>
              </a:pPr>
              <a:endParaRPr lang="ru-RU">
                <a:solidFill>
                  <a:srgbClr val="000000"/>
                </a:solidFill>
              </a:endParaRPr>
            </a:p>
          </p:txBody>
        </p:sp>
        <p:sp>
          <p:nvSpPr>
            <p:cNvPr id="17"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fontAlgn="base">
                <a:spcBef>
                  <a:spcPct val="0"/>
                </a:spcBef>
                <a:spcAft>
                  <a:spcPct val="0"/>
                </a:spcAft>
                <a:defRPr/>
              </a:pPr>
              <a:endParaRPr lang="ru-RU">
                <a:solidFill>
                  <a:srgbClr val="000000"/>
                </a:solidFill>
              </a:endParaRPr>
            </a:p>
          </p:txBody>
        </p:sp>
        <p:sp>
          <p:nvSpPr>
            <p:cNvPr id="18"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ru-RU">
                <a:solidFill>
                  <a:srgbClr val="000000"/>
                </a:solidFill>
              </a:endParaRPr>
            </a:p>
          </p:txBody>
        </p:sp>
        <p:sp>
          <p:nvSpPr>
            <p:cNvPr id="19" name="Freeform 17"/>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0000"/>
                </a:solidFill>
                <a:latin typeface="Tahoma" charset="0"/>
              </a:endParaRPr>
            </a:p>
          </p:txBody>
        </p:sp>
        <p:sp>
          <p:nvSpPr>
            <p:cNvPr id="20" name="Freeform 18"/>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0000"/>
                </a:solidFill>
                <a:latin typeface="Tahoma" charset="0"/>
              </a:endParaRPr>
            </a:p>
          </p:txBody>
        </p:sp>
        <p:sp>
          <p:nvSpPr>
            <p:cNvPr id="21"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fontAlgn="base">
                <a:spcBef>
                  <a:spcPct val="0"/>
                </a:spcBef>
                <a:spcAft>
                  <a:spcPct val="0"/>
                </a:spcAft>
                <a:defRPr/>
              </a:pPr>
              <a:endParaRPr lang="ru-RU">
                <a:solidFill>
                  <a:srgbClr val="000000"/>
                </a:solidFill>
              </a:endParaRPr>
            </a:p>
          </p:txBody>
        </p:sp>
        <p:sp>
          <p:nvSpPr>
            <p:cNvPr id="22" name="Freeform 20"/>
            <p:cNvSpPr>
              <a:spLocks/>
            </p:cNvSpPr>
            <p:nvPr/>
          </p:nvSpPr>
          <p:spPr bwMode="hidden">
            <a:xfrm>
              <a:off x="3160" y="1860"/>
              <a:ext cx="2162" cy="1934"/>
            </a:xfrm>
            <a:custGeom>
              <a:avLst/>
              <a:gdLst>
                <a:gd name="T0" fmla="*/ 1858 w 2153"/>
                <a:gd name="T1" fmla="*/ 855 h 1930"/>
                <a:gd name="T2" fmla="*/ 1953 w 2153"/>
                <a:gd name="T3" fmla="*/ 1023 h 1930"/>
                <a:gd name="T4" fmla="*/ 2069 w 2153"/>
                <a:gd name="T5" fmla="*/ 1172 h 1930"/>
                <a:gd name="T6" fmla="*/ 2135 w 2153"/>
                <a:gd name="T7" fmla="*/ 1252 h 1930"/>
                <a:gd name="T8" fmla="*/ 2171 w 2153"/>
                <a:gd name="T9" fmla="*/ 1300 h 1930"/>
                <a:gd name="T10" fmla="*/ 1905 w 2153"/>
                <a:gd name="T11" fmla="*/ 981 h 1930"/>
                <a:gd name="T12" fmla="*/ 1876 w 2153"/>
                <a:gd name="T13" fmla="*/ 933 h 1930"/>
                <a:gd name="T14" fmla="*/ 1796 w 2153"/>
                <a:gd name="T15" fmla="*/ 1246 h 1930"/>
                <a:gd name="T16" fmla="*/ 1784 w 2153"/>
                <a:gd name="T17" fmla="*/ 1492 h 1930"/>
                <a:gd name="T18" fmla="*/ 1834 w 2153"/>
                <a:gd name="T19" fmla="*/ 1914 h 1930"/>
                <a:gd name="T20" fmla="*/ 1803 w 2153"/>
                <a:gd name="T21" fmla="*/ 1938 h 1930"/>
                <a:gd name="T22" fmla="*/ 1760 w 2153"/>
                <a:gd name="T23" fmla="*/ 1540 h 1930"/>
                <a:gd name="T24" fmla="*/ 1742 w 2153"/>
                <a:gd name="T25" fmla="*/ 1294 h 1930"/>
                <a:gd name="T26" fmla="*/ 1778 w 2153"/>
                <a:gd name="T27" fmla="*/ 1089 h 1930"/>
                <a:gd name="T28" fmla="*/ 1784 w 2153"/>
                <a:gd name="T29" fmla="*/ 879 h 1930"/>
                <a:gd name="T30" fmla="*/ 1278 w 2153"/>
                <a:gd name="T31" fmla="*/ 1011 h 1930"/>
                <a:gd name="T32" fmla="*/ 831 w 2153"/>
                <a:gd name="T33" fmla="*/ 1136 h 1930"/>
                <a:gd name="T34" fmla="*/ 325 w 2153"/>
                <a:gd name="T35" fmla="*/ 1318 h 1930"/>
                <a:gd name="T36" fmla="*/ 18 w 2153"/>
                <a:gd name="T37" fmla="*/ 1426 h 1930"/>
                <a:gd name="T38" fmla="*/ 313 w 2153"/>
                <a:gd name="T39" fmla="*/ 1288 h 1930"/>
                <a:gd name="T40" fmla="*/ 688 w 2153"/>
                <a:gd name="T41" fmla="*/ 1148 h 1930"/>
                <a:gd name="T42" fmla="*/ 1030 w 2153"/>
                <a:gd name="T43" fmla="*/ 1041 h 1930"/>
                <a:gd name="T44" fmla="*/ 1423 w 2153"/>
                <a:gd name="T45" fmla="*/ 933 h 1930"/>
                <a:gd name="T46" fmla="*/ 1706 w 2153"/>
                <a:gd name="T47" fmla="*/ 819 h 1930"/>
                <a:gd name="T48" fmla="*/ 1345 w 2153"/>
                <a:gd name="T49" fmla="*/ 625 h 1930"/>
                <a:gd name="T50" fmla="*/ 869 w 2153"/>
                <a:gd name="T51" fmla="*/ 517 h 1930"/>
                <a:gd name="T52" fmla="*/ 229 w 2153"/>
                <a:gd name="T53" fmla="*/ 161 h 1930"/>
                <a:gd name="T54" fmla="*/ 0 w 2153"/>
                <a:gd name="T55" fmla="*/ 83 h 1930"/>
                <a:gd name="T56" fmla="*/ 331 w 2153"/>
                <a:gd name="T57" fmla="*/ 179 h 1930"/>
                <a:gd name="T58" fmla="*/ 718 w 2153"/>
                <a:gd name="T59" fmla="*/ 385 h 1930"/>
                <a:gd name="T60" fmla="*/ 941 w 2153"/>
                <a:gd name="T61" fmla="*/ 493 h 1930"/>
                <a:gd name="T62" fmla="*/ 1363 w 2153"/>
                <a:gd name="T63" fmla="*/ 595 h 1930"/>
                <a:gd name="T64" fmla="*/ 1664 w 2153"/>
                <a:gd name="T65" fmla="*/ 747 h 1930"/>
                <a:gd name="T66" fmla="*/ 1435 w 2153"/>
                <a:gd name="T67" fmla="*/ 463 h 1930"/>
                <a:gd name="T68" fmla="*/ 1296 w 2153"/>
                <a:gd name="T69" fmla="*/ 191 h 1930"/>
                <a:gd name="T70" fmla="*/ 1164 w 2153"/>
                <a:gd name="T71" fmla="*/ 0 h 1930"/>
                <a:gd name="T72" fmla="*/ 1351 w 2153"/>
                <a:gd name="T73" fmla="*/ 215 h 1930"/>
                <a:gd name="T74" fmla="*/ 1501 w 2153"/>
                <a:gd name="T75" fmla="*/ 487 h 1930"/>
                <a:gd name="T76" fmla="*/ 1760 w 2153"/>
                <a:gd name="T77" fmla="*/ 807 h 1930"/>
                <a:gd name="T78" fmla="*/ 1858 w 2153"/>
                <a:gd name="T79" fmla="*/ 855 h 1930"/>
                <a:gd name="T80" fmla="*/ 1858 w 2153"/>
                <a:gd name="T81" fmla="*/ 855 h 19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0000"/>
                </a:solidFill>
                <a:latin typeface="Tahoma" charset="0"/>
              </a:endParaRPr>
            </a:p>
          </p:txBody>
        </p:sp>
      </p:grpSp>
      <p:sp>
        <p:nvSpPr>
          <p:cNvPr id="137237" name="Rectangle 21"/>
          <p:cNvSpPr>
            <a:spLocks noGrp="1" noChangeArrowheads="1"/>
          </p:cNvSpPr>
          <p:nvPr>
            <p:ph type="ctrTitle" sz="quarter"/>
          </p:nvPr>
        </p:nvSpPr>
        <p:spPr>
          <a:xfrm>
            <a:off x="685800" y="1828800"/>
            <a:ext cx="7772400" cy="1736725"/>
          </a:xfrm>
        </p:spPr>
        <p:txBody>
          <a:bodyPr/>
          <a:lstStyle>
            <a:lvl1pPr>
              <a:defRPr sz="5400"/>
            </a:lvl1pPr>
          </a:lstStyle>
          <a:p>
            <a:r>
              <a:rPr lang="ru-RU"/>
              <a:t>Образец заголовка</a:t>
            </a:r>
          </a:p>
        </p:txBody>
      </p:sp>
      <p:sp>
        <p:nvSpPr>
          <p:cNvPr id="137238" name="Rectangle 2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ru-RU"/>
              <a:t>Образец подзаголовка</a:t>
            </a:r>
          </a:p>
        </p:txBody>
      </p:sp>
      <p:sp>
        <p:nvSpPr>
          <p:cNvPr id="23" name="Rectangle 23"/>
          <p:cNvSpPr>
            <a:spLocks noGrp="1" noChangeArrowheads="1"/>
          </p:cNvSpPr>
          <p:nvPr>
            <p:ph type="dt" sz="quarter" idx="10"/>
          </p:nvPr>
        </p:nvSpPr>
        <p:spPr/>
        <p:txBody>
          <a:bodyPr/>
          <a:lstStyle>
            <a:lvl1pPr>
              <a:defRPr>
                <a:latin typeface="Tahoma" charset="0"/>
              </a:defRPr>
            </a:lvl1pPr>
          </a:lstStyle>
          <a:p>
            <a:pPr>
              <a:defRPr/>
            </a:pPr>
            <a:endParaRPr lang="ru-RU"/>
          </a:p>
        </p:txBody>
      </p:sp>
      <p:sp>
        <p:nvSpPr>
          <p:cNvPr id="24" name="Rectangle 24"/>
          <p:cNvSpPr>
            <a:spLocks noGrp="1" noChangeArrowheads="1"/>
          </p:cNvSpPr>
          <p:nvPr>
            <p:ph type="ftr" sz="quarter" idx="11"/>
          </p:nvPr>
        </p:nvSpPr>
        <p:spPr/>
        <p:txBody>
          <a:bodyPr/>
          <a:lstStyle>
            <a:lvl1pPr>
              <a:defRPr>
                <a:latin typeface="Tahoma" charset="0"/>
              </a:defRPr>
            </a:lvl1pPr>
          </a:lstStyle>
          <a:p>
            <a:pPr>
              <a:defRPr/>
            </a:pPr>
            <a:endParaRPr lang="ru-RU"/>
          </a:p>
        </p:txBody>
      </p:sp>
      <p:sp>
        <p:nvSpPr>
          <p:cNvPr id="25" name="Rectangle 25"/>
          <p:cNvSpPr>
            <a:spLocks noGrp="1" noChangeArrowheads="1"/>
          </p:cNvSpPr>
          <p:nvPr>
            <p:ph type="sldNum" sz="quarter" idx="12"/>
          </p:nvPr>
        </p:nvSpPr>
        <p:spPr/>
        <p:txBody>
          <a:bodyPr/>
          <a:lstStyle>
            <a:lvl1pPr>
              <a:defRPr>
                <a:latin typeface="Tahoma" charset="0"/>
              </a:defRPr>
            </a:lvl1pPr>
          </a:lstStyle>
          <a:p>
            <a:pPr>
              <a:defRPr/>
            </a:pPr>
            <a:fld id="{1A5FB968-5362-4905-BBA4-3C5062293ED7}" type="slidenum">
              <a:rPr lang="ru-RU"/>
              <a:pPr>
                <a:defRPr/>
              </a:pPr>
              <a:t>‹#›</a:t>
            </a:fld>
            <a:endParaRPr lang="ru-RU"/>
          </a:p>
        </p:txBody>
      </p:sp>
    </p:spTree>
    <p:extLst>
      <p:ext uri="{BB962C8B-B14F-4D97-AF65-F5344CB8AC3E}">
        <p14:creationId xmlns:p14="http://schemas.microsoft.com/office/powerpoint/2010/main" val="674816540"/>
      </p:ext>
    </p:extLst>
  </p:cSld>
  <p:clrMapOvr>
    <a:masterClrMapping/>
  </p:clrMapOvr>
  <p:transition>
    <p:cover dir="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3"/>
          <p:cNvSpPr>
            <a:spLocks noGrp="1" noChangeArrowheads="1"/>
          </p:cNvSpPr>
          <p:nvPr>
            <p:ph type="dt" sz="half" idx="10"/>
          </p:nvPr>
        </p:nvSpPr>
        <p:spPr/>
        <p:txBody>
          <a:bodyPr/>
          <a:lstStyle>
            <a:lvl1pPr>
              <a:defRPr>
                <a:latin typeface="Tahoma" charset="0"/>
              </a:defRPr>
            </a:lvl1pPr>
          </a:lstStyle>
          <a:p>
            <a:pPr>
              <a:defRPr/>
            </a:pPr>
            <a:endParaRPr lang="ru-RU"/>
          </a:p>
        </p:txBody>
      </p:sp>
      <p:sp>
        <p:nvSpPr>
          <p:cNvPr id="5" name="Rectangle 24"/>
          <p:cNvSpPr>
            <a:spLocks noGrp="1" noChangeArrowheads="1"/>
          </p:cNvSpPr>
          <p:nvPr>
            <p:ph type="ftr" sz="quarter" idx="11"/>
          </p:nvPr>
        </p:nvSpPr>
        <p:spPr/>
        <p:txBody>
          <a:bodyPr/>
          <a:lstStyle>
            <a:lvl1pPr>
              <a:defRPr>
                <a:latin typeface="Tahoma" charset="0"/>
              </a:defRPr>
            </a:lvl1pPr>
          </a:lstStyle>
          <a:p>
            <a:pPr>
              <a:defRPr/>
            </a:pPr>
            <a:endParaRPr lang="ru-RU"/>
          </a:p>
        </p:txBody>
      </p:sp>
      <p:sp>
        <p:nvSpPr>
          <p:cNvPr id="6" name="Rectangle 25"/>
          <p:cNvSpPr>
            <a:spLocks noGrp="1" noChangeArrowheads="1"/>
          </p:cNvSpPr>
          <p:nvPr>
            <p:ph type="sldNum" sz="quarter" idx="12"/>
          </p:nvPr>
        </p:nvSpPr>
        <p:spPr/>
        <p:txBody>
          <a:bodyPr/>
          <a:lstStyle>
            <a:lvl1pPr>
              <a:defRPr>
                <a:latin typeface="Tahoma" charset="0"/>
              </a:defRPr>
            </a:lvl1pPr>
          </a:lstStyle>
          <a:p>
            <a:pPr>
              <a:defRPr/>
            </a:pPr>
            <a:fld id="{23A2071A-D9AD-456B-A46C-F5E721BBE3DF}" type="slidenum">
              <a:rPr lang="ru-RU"/>
              <a:pPr>
                <a:defRPr/>
              </a:pPr>
              <a:t>‹#›</a:t>
            </a:fld>
            <a:endParaRPr lang="ru-RU"/>
          </a:p>
        </p:txBody>
      </p:sp>
    </p:spTree>
    <p:extLst>
      <p:ext uri="{BB962C8B-B14F-4D97-AF65-F5344CB8AC3E}">
        <p14:creationId xmlns:p14="http://schemas.microsoft.com/office/powerpoint/2010/main" val="3403997507"/>
      </p:ext>
    </p:extLst>
  </p:cSld>
  <p:clrMapOvr>
    <a:masterClrMapping/>
  </p:clrMapOvr>
  <p:transition>
    <p:cover dir="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23"/>
          <p:cNvSpPr>
            <a:spLocks noGrp="1" noChangeArrowheads="1"/>
          </p:cNvSpPr>
          <p:nvPr>
            <p:ph type="dt" sz="half" idx="10"/>
          </p:nvPr>
        </p:nvSpPr>
        <p:spPr/>
        <p:txBody>
          <a:bodyPr/>
          <a:lstStyle>
            <a:lvl1pPr>
              <a:defRPr>
                <a:latin typeface="Tahoma" charset="0"/>
              </a:defRPr>
            </a:lvl1pPr>
          </a:lstStyle>
          <a:p>
            <a:pPr>
              <a:defRPr/>
            </a:pPr>
            <a:endParaRPr lang="ru-RU"/>
          </a:p>
        </p:txBody>
      </p:sp>
      <p:sp>
        <p:nvSpPr>
          <p:cNvPr id="5" name="Rectangle 24"/>
          <p:cNvSpPr>
            <a:spLocks noGrp="1" noChangeArrowheads="1"/>
          </p:cNvSpPr>
          <p:nvPr>
            <p:ph type="ftr" sz="quarter" idx="11"/>
          </p:nvPr>
        </p:nvSpPr>
        <p:spPr/>
        <p:txBody>
          <a:bodyPr/>
          <a:lstStyle>
            <a:lvl1pPr>
              <a:defRPr>
                <a:latin typeface="Tahoma" charset="0"/>
              </a:defRPr>
            </a:lvl1pPr>
          </a:lstStyle>
          <a:p>
            <a:pPr>
              <a:defRPr/>
            </a:pPr>
            <a:endParaRPr lang="ru-RU"/>
          </a:p>
        </p:txBody>
      </p:sp>
      <p:sp>
        <p:nvSpPr>
          <p:cNvPr id="6" name="Rectangle 25"/>
          <p:cNvSpPr>
            <a:spLocks noGrp="1" noChangeArrowheads="1"/>
          </p:cNvSpPr>
          <p:nvPr>
            <p:ph type="sldNum" sz="quarter" idx="12"/>
          </p:nvPr>
        </p:nvSpPr>
        <p:spPr/>
        <p:txBody>
          <a:bodyPr/>
          <a:lstStyle>
            <a:lvl1pPr>
              <a:defRPr>
                <a:latin typeface="Tahoma" charset="0"/>
              </a:defRPr>
            </a:lvl1pPr>
          </a:lstStyle>
          <a:p>
            <a:pPr>
              <a:defRPr/>
            </a:pPr>
            <a:fld id="{A9AB012C-602E-4BDA-9B3D-05668E3148A6}" type="slidenum">
              <a:rPr lang="ru-RU"/>
              <a:pPr>
                <a:defRPr/>
              </a:pPr>
              <a:t>‹#›</a:t>
            </a:fld>
            <a:endParaRPr lang="ru-RU"/>
          </a:p>
        </p:txBody>
      </p:sp>
    </p:spTree>
    <p:extLst>
      <p:ext uri="{BB962C8B-B14F-4D97-AF65-F5344CB8AC3E}">
        <p14:creationId xmlns:p14="http://schemas.microsoft.com/office/powerpoint/2010/main" val="1771108258"/>
      </p:ext>
    </p:extLst>
  </p:cSld>
  <p:clrMapOvr>
    <a:masterClrMapping/>
  </p:clrMapOvr>
  <p:transition>
    <p:cover dir="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23"/>
          <p:cNvSpPr>
            <a:spLocks noGrp="1" noChangeArrowheads="1"/>
          </p:cNvSpPr>
          <p:nvPr>
            <p:ph type="dt" sz="half" idx="10"/>
          </p:nvPr>
        </p:nvSpPr>
        <p:spPr/>
        <p:txBody>
          <a:bodyPr/>
          <a:lstStyle>
            <a:lvl1pPr>
              <a:defRPr>
                <a:latin typeface="Tahoma" charset="0"/>
              </a:defRPr>
            </a:lvl1pPr>
          </a:lstStyle>
          <a:p>
            <a:pPr>
              <a:defRPr/>
            </a:pPr>
            <a:endParaRPr lang="ru-RU"/>
          </a:p>
        </p:txBody>
      </p:sp>
      <p:sp>
        <p:nvSpPr>
          <p:cNvPr id="6" name="Rectangle 24"/>
          <p:cNvSpPr>
            <a:spLocks noGrp="1" noChangeArrowheads="1"/>
          </p:cNvSpPr>
          <p:nvPr>
            <p:ph type="ftr" sz="quarter" idx="11"/>
          </p:nvPr>
        </p:nvSpPr>
        <p:spPr/>
        <p:txBody>
          <a:bodyPr/>
          <a:lstStyle>
            <a:lvl1pPr>
              <a:defRPr>
                <a:latin typeface="Tahoma" charset="0"/>
              </a:defRPr>
            </a:lvl1pPr>
          </a:lstStyle>
          <a:p>
            <a:pPr>
              <a:defRPr/>
            </a:pPr>
            <a:endParaRPr lang="ru-RU"/>
          </a:p>
        </p:txBody>
      </p:sp>
      <p:sp>
        <p:nvSpPr>
          <p:cNvPr id="7" name="Rectangle 25"/>
          <p:cNvSpPr>
            <a:spLocks noGrp="1" noChangeArrowheads="1"/>
          </p:cNvSpPr>
          <p:nvPr>
            <p:ph type="sldNum" sz="quarter" idx="12"/>
          </p:nvPr>
        </p:nvSpPr>
        <p:spPr/>
        <p:txBody>
          <a:bodyPr/>
          <a:lstStyle>
            <a:lvl1pPr>
              <a:defRPr>
                <a:latin typeface="Tahoma" charset="0"/>
              </a:defRPr>
            </a:lvl1pPr>
          </a:lstStyle>
          <a:p>
            <a:pPr>
              <a:defRPr/>
            </a:pPr>
            <a:fld id="{83A5C434-052C-4886-A5CE-762D2FCFC466}" type="slidenum">
              <a:rPr lang="ru-RU"/>
              <a:pPr>
                <a:defRPr/>
              </a:pPr>
              <a:t>‹#›</a:t>
            </a:fld>
            <a:endParaRPr lang="ru-RU"/>
          </a:p>
        </p:txBody>
      </p:sp>
    </p:spTree>
    <p:extLst>
      <p:ext uri="{BB962C8B-B14F-4D97-AF65-F5344CB8AC3E}">
        <p14:creationId xmlns:p14="http://schemas.microsoft.com/office/powerpoint/2010/main" val="2539424574"/>
      </p:ext>
    </p:extLst>
  </p:cSld>
  <p:clrMapOvr>
    <a:masterClrMapping/>
  </p:clrMapOvr>
  <p:transition>
    <p:cover dir="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23"/>
          <p:cNvSpPr>
            <a:spLocks noGrp="1" noChangeArrowheads="1"/>
          </p:cNvSpPr>
          <p:nvPr>
            <p:ph type="dt" sz="half" idx="10"/>
          </p:nvPr>
        </p:nvSpPr>
        <p:spPr/>
        <p:txBody>
          <a:bodyPr/>
          <a:lstStyle>
            <a:lvl1pPr>
              <a:defRPr>
                <a:latin typeface="Tahoma" charset="0"/>
              </a:defRPr>
            </a:lvl1pPr>
          </a:lstStyle>
          <a:p>
            <a:pPr>
              <a:defRPr/>
            </a:pPr>
            <a:endParaRPr lang="ru-RU"/>
          </a:p>
        </p:txBody>
      </p:sp>
      <p:sp>
        <p:nvSpPr>
          <p:cNvPr id="8" name="Rectangle 24"/>
          <p:cNvSpPr>
            <a:spLocks noGrp="1" noChangeArrowheads="1"/>
          </p:cNvSpPr>
          <p:nvPr>
            <p:ph type="ftr" sz="quarter" idx="11"/>
          </p:nvPr>
        </p:nvSpPr>
        <p:spPr/>
        <p:txBody>
          <a:bodyPr/>
          <a:lstStyle>
            <a:lvl1pPr>
              <a:defRPr>
                <a:latin typeface="Tahoma" charset="0"/>
              </a:defRPr>
            </a:lvl1pPr>
          </a:lstStyle>
          <a:p>
            <a:pPr>
              <a:defRPr/>
            </a:pPr>
            <a:endParaRPr lang="ru-RU"/>
          </a:p>
        </p:txBody>
      </p:sp>
      <p:sp>
        <p:nvSpPr>
          <p:cNvPr id="9" name="Rectangle 25"/>
          <p:cNvSpPr>
            <a:spLocks noGrp="1" noChangeArrowheads="1"/>
          </p:cNvSpPr>
          <p:nvPr>
            <p:ph type="sldNum" sz="quarter" idx="12"/>
          </p:nvPr>
        </p:nvSpPr>
        <p:spPr/>
        <p:txBody>
          <a:bodyPr/>
          <a:lstStyle>
            <a:lvl1pPr>
              <a:defRPr>
                <a:latin typeface="Tahoma" charset="0"/>
              </a:defRPr>
            </a:lvl1pPr>
          </a:lstStyle>
          <a:p>
            <a:pPr>
              <a:defRPr/>
            </a:pPr>
            <a:fld id="{B8DC7838-362F-4D6C-8C9E-EACE3C561E4C}" type="slidenum">
              <a:rPr lang="ru-RU"/>
              <a:pPr>
                <a:defRPr/>
              </a:pPr>
              <a:t>‹#›</a:t>
            </a:fld>
            <a:endParaRPr lang="ru-RU"/>
          </a:p>
        </p:txBody>
      </p:sp>
    </p:spTree>
    <p:extLst>
      <p:ext uri="{BB962C8B-B14F-4D97-AF65-F5344CB8AC3E}">
        <p14:creationId xmlns:p14="http://schemas.microsoft.com/office/powerpoint/2010/main" val="1811805358"/>
      </p:ext>
    </p:extLst>
  </p:cSld>
  <p:clrMapOvr>
    <a:masterClrMapping/>
  </p:clrMapOvr>
  <p:transition>
    <p:cover dir="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23"/>
          <p:cNvSpPr>
            <a:spLocks noGrp="1" noChangeArrowheads="1"/>
          </p:cNvSpPr>
          <p:nvPr>
            <p:ph type="dt" sz="half" idx="10"/>
          </p:nvPr>
        </p:nvSpPr>
        <p:spPr/>
        <p:txBody>
          <a:bodyPr/>
          <a:lstStyle>
            <a:lvl1pPr>
              <a:defRPr>
                <a:latin typeface="Tahoma" charset="0"/>
              </a:defRPr>
            </a:lvl1pPr>
          </a:lstStyle>
          <a:p>
            <a:pPr>
              <a:defRPr/>
            </a:pPr>
            <a:endParaRPr lang="ru-RU"/>
          </a:p>
        </p:txBody>
      </p:sp>
      <p:sp>
        <p:nvSpPr>
          <p:cNvPr id="4" name="Rectangle 24"/>
          <p:cNvSpPr>
            <a:spLocks noGrp="1" noChangeArrowheads="1"/>
          </p:cNvSpPr>
          <p:nvPr>
            <p:ph type="ftr" sz="quarter" idx="11"/>
          </p:nvPr>
        </p:nvSpPr>
        <p:spPr/>
        <p:txBody>
          <a:bodyPr/>
          <a:lstStyle>
            <a:lvl1pPr>
              <a:defRPr>
                <a:latin typeface="Tahoma" charset="0"/>
              </a:defRPr>
            </a:lvl1pPr>
          </a:lstStyle>
          <a:p>
            <a:pPr>
              <a:defRPr/>
            </a:pPr>
            <a:endParaRPr lang="ru-RU"/>
          </a:p>
        </p:txBody>
      </p:sp>
      <p:sp>
        <p:nvSpPr>
          <p:cNvPr id="5" name="Rectangle 25"/>
          <p:cNvSpPr>
            <a:spLocks noGrp="1" noChangeArrowheads="1"/>
          </p:cNvSpPr>
          <p:nvPr>
            <p:ph type="sldNum" sz="quarter" idx="12"/>
          </p:nvPr>
        </p:nvSpPr>
        <p:spPr/>
        <p:txBody>
          <a:bodyPr/>
          <a:lstStyle>
            <a:lvl1pPr>
              <a:defRPr>
                <a:latin typeface="Tahoma" charset="0"/>
              </a:defRPr>
            </a:lvl1pPr>
          </a:lstStyle>
          <a:p>
            <a:pPr>
              <a:defRPr/>
            </a:pPr>
            <a:fld id="{588F110C-0433-4140-AA1C-193756BAFB18}" type="slidenum">
              <a:rPr lang="ru-RU"/>
              <a:pPr>
                <a:defRPr/>
              </a:pPr>
              <a:t>‹#›</a:t>
            </a:fld>
            <a:endParaRPr lang="ru-RU"/>
          </a:p>
        </p:txBody>
      </p:sp>
    </p:spTree>
    <p:extLst>
      <p:ext uri="{BB962C8B-B14F-4D97-AF65-F5344CB8AC3E}">
        <p14:creationId xmlns:p14="http://schemas.microsoft.com/office/powerpoint/2010/main" val="3853887382"/>
      </p:ext>
    </p:extLst>
  </p:cSld>
  <p:clrMapOvr>
    <a:masterClrMapping/>
  </p:clrMapOvr>
  <p:transition>
    <p:cover dir="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23"/>
          <p:cNvSpPr>
            <a:spLocks noGrp="1" noChangeArrowheads="1"/>
          </p:cNvSpPr>
          <p:nvPr>
            <p:ph type="dt" sz="half" idx="10"/>
          </p:nvPr>
        </p:nvSpPr>
        <p:spPr/>
        <p:txBody>
          <a:bodyPr/>
          <a:lstStyle>
            <a:lvl1pPr>
              <a:defRPr>
                <a:latin typeface="Tahoma" charset="0"/>
              </a:defRPr>
            </a:lvl1pPr>
          </a:lstStyle>
          <a:p>
            <a:pPr>
              <a:defRPr/>
            </a:pPr>
            <a:endParaRPr lang="ru-RU"/>
          </a:p>
        </p:txBody>
      </p:sp>
      <p:sp>
        <p:nvSpPr>
          <p:cNvPr id="3" name="Rectangle 24"/>
          <p:cNvSpPr>
            <a:spLocks noGrp="1" noChangeArrowheads="1"/>
          </p:cNvSpPr>
          <p:nvPr>
            <p:ph type="ftr" sz="quarter" idx="11"/>
          </p:nvPr>
        </p:nvSpPr>
        <p:spPr/>
        <p:txBody>
          <a:bodyPr/>
          <a:lstStyle>
            <a:lvl1pPr>
              <a:defRPr>
                <a:latin typeface="Tahoma" charset="0"/>
              </a:defRPr>
            </a:lvl1pPr>
          </a:lstStyle>
          <a:p>
            <a:pPr>
              <a:defRPr/>
            </a:pPr>
            <a:endParaRPr lang="ru-RU"/>
          </a:p>
        </p:txBody>
      </p:sp>
      <p:sp>
        <p:nvSpPr>
          <p:cNvPr id="4" name="Rectangle 25"/>
          <p:cNvSpPr>
            <a:spLocks noGrp="1" noChangeArrowheads="1"/>
          </p:cNvSpPr>
          <p:nvPr>
            <p:ph type="sldNum" sz="quarter" idx="12"/>
          </p:nvPr>
        </p:nvSpPr>
        <p:spPr/>
        <p:txBody>
          <a:bodyPr/>
          <a:lstStyle>
            <a:lvl1pPr>
              <a:defRPr>
                <a:latin typeface="Tahoma" charset="0"/>
              </a:defRPr>
            </a:lvl1pPr>
          </a:lstStyle>
          <a:p>
            <a:pPr>
              <a:defRPr/>
            </a:pPr>
            <a:fld id="{9B533DF5-EF38-4A3E-AB54-E51BA56BF36B}" type="slidenum">
              <a:rPr lang="ru-RU"/>
              <a:pPr>
                <a:defRPr/>
              </a:pPr>
              <a:t>‹#›</a:t>
            </a:fld>
            <a:endParaRPr lang="ru-RU"/>
          </a:p>
        </p:txBody>
      </p:sp>
    </p:spTree>
    <p:extLst>
      <p:ext uri="{BB962C8B-B14F-4D97-AF65-F5344CB8AC3E}">
        <p14:creationId xmlns:p14="http://schemas.microsoft.com/office/powerpoint/2010/main" val="2173854350"/>
      </p:ext>
    </p:extLst>
  </p:cSld>
  <p:clrMapOvr>
    <a:masterClrMapping/>
  </p:clrMapOvr>
  <p:transition>
    <p:cover dir="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3"/>
          <p:cNvSpPr>
            <a:spLocks noGrp="1" noChangeArrowheads="1"/>
          </p:cNvSpPr>
          <p:nvPr>
            <p:ph type="dt" sz="half" idx="10"/>
          </p:nvPr>
        </p:nvSpPr>
        <p:spPr/>
        <p:txBody>
          <a:bodyPr/>
          <a:lstStyle>
            <a:lvl1pPr>
              <a:defRPr>
                <a:latin typeface="Tahoma" charset="0"/>
              </a:defRPr>
            </a:lvl1pPr>
          </a:lstStyle>
          <a:p>
            <a:pPr>
              <a:defRPr/>
            </a:pPr>
            <a:endParaRPr lang="ru-RU"/>
          </a:p>
        </p:txBody>
      </p:sp>
      <p:sp>
        <p:nvSpPr>
          <p:cNvPr id="6" name="Rectangle 24"/>
          <p:cNvSpPr>
            <a:spLocks noGrp="1" noChangeArrowheads="1"/>
          </p:cNvSpPr>
          <p:nvPr>
            <p:ph type="ftr" sz="quarter" idx="11"/>
          </p:nvPr>
        </p:nvSpPr>
        <p:spPr/>
        <p:txBody>
          <a:bodyPr/>
          <a:lstStyle>
            <a:lvl1pPr>
              <a:defRPr>
                <a:latin typeface="Tahoma" charset="0"/>
              </a:defRPr>
            </a:lvl1pPr>
          </a:lstStyle>
          <a:p>
            <a:pPr>
              <a:defRPr/>
            </a:pPr>
            <a:endParaRPr lang="ru-RU"/>
          </a:p>
        </p:txBody>
      </p:sp>
      <p:sp>
        <p:nvSpPr>
          <p:cNvPr id="7" name="Rectangle 25"/>
          <p:cNvSpPr>
            <a:spLocks noGrp="1" noChangeArrowheads="1"/>
          </p:cNvSpPr>
          <p:nvPr>
            <p:ph type="sldNum" sz="quarter" idx="12"/>
          </p:nvPr>
        </p:nvSpPr>
        <p:spPr/>
        <p:txBody>
          <a:bodyPr/>
          <a:lstStyle>
            <a:lvl1pPr>
              <a:defRPr>
                <a:latin typeface="Tahoma" charset="0"/>
              </a:defRPr>
            </a:lvl1pPr>
          </a:lstStyle>
          <a:p>
            <a:pPr>
              <a:defRPr/>
            </a:pPr>
            <a:fld id="{588FDA19-47AB-4BBF-B4DB-6E4A27C4E6F1}" type="slidenum">
              <a:rPr lang="ru-RU"/>
              <a:pPr>
                <a:defRPr/>
              </a:pPr>
              <a:t>‹#›</a:t>
            </a:fld>
            <a:endParaRPr lang="ru-RU"/>
          </a:p>
        </p:txBody>
      </p:sp>
    </p:spTree>
    <p:extLst>
      <p:ext uri="{BB962C8B-B14F-4D97-AF65-F5344CB8AC3E}">
        <p14:creationId xmlns:p14="http://schemas.microsoft.com/office/powerpoint/2010/main" val="2974480357"/>
      </p:ext>
    </p:extLst>
  </p:cSld>
  <p:clrMapOvr>
    <a:masterClrMapping/>
  </p:clrMapOvr>
  <p:transition>
    <p:cover dir="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3"/>
          <p:cNvSpPr>
            <a:spLocks noGrp="1" noChangeArrowheads="1"/>
          </p:cNvSpPr>
          <p:nvPr>
            <p:ph type="dt" sz="half" idx="10"/>
          </p:nvPr>
        </p:nvSpPr>
        <p:spPr/>
        <p:txBody>
          <a:bodyPr/>
          <a:lstStyle>
            <a:lvl1pPr>
              <a:defRPr>
                <a:latin typeface="Tahoma" charset="0"/>
              </a:defRPr>
            </a:lvl1pPr>
          </a:lstStyle>
          <a:p>
            <a:pPr>
              <a:defRPr/>
            </a:pPr>
            <a:endParaRPr lang="ru-RU"/>
          </a:p>
        </p:txBody>
      </p:sp>
      <p:sp>
        <p:nvSpPr>
          <p:cNvPr id="6" name="Rectangle 24"/>
          <p:cNvSpPr>
            <a:spLocks noGrp="1" noChangeArrowheads="1"/>
          </p:cNvSpPr>
          <p:nvPr>
            <p:ph type="ftr" sz="quarter" idx="11"/>
          </p:nvPr>
        </p:nvSpPr>
        <p:spPr/>
        <p:txBody>
          <a:bodyPr/>
          <a:lstStyle>
            <a:lvl1pPr>
              <a:defRPr>
                <a:latin typeface="Tahoma" charset="0"/>
              </a:defRPr>
            </a:lvl1pPr>
          </a:lstStyle>
          <a:p>
            <a:pPr>
              <a:defRPr/>
            </a:pPr>
            <a:endParaRPr lang="ru-RU"/>
          </a:p>
        </p:txBody>
      </p:sp>
      <p:sp>
        <p:nvSpPr>
          <p:cNvPr id="7" name="Rectangle 25"/>
          <p:cNvSpPr>
            <a:spLocks noGrp="1" noChangeArrowheads="1"/>
          </p:cNvSpPr>
          <p:nvPr>
            <p:ph type="sldNum" sz="quarter" idx="12"/>
          </p:nvPr>
        </p:nvSpPr>
        <p:spPr/>
        <p:txBody>
          <a:bodyPr/>
          <a:lstStyle>
            <a:lvl1pPr>
              <a:defRPr>
                <a:latin typeface="Tahoma" charset="0"/>
              </a:defRPr>
            </a:lvl1pPr>
          </a:lstStyle>
          <a:p>
            <a:pPr>
              <a:defRPr/>
            </a:pPr>
            <a:fld id="{0CF24B5E-1261-4108-881B-7B392610FDCA}" type="slidenum">
              <a:rPr lang="ru-RU"/>
              <a:pPr>
                <a:defRPr/>
              </a:pPr>
              <a:t>‹#›</a:t>
            </a:fld>
            <a:endParaRPr lang="ru-RU"/>
          </a:p>
        </p:txBody>
      </p:sp>
    </p:spTree>
    <p:extLst>
      <p:ext uri="{BB962C8B-B14F-4D97-AF65-F5344CB8AC3E}">
        <p14:creationId xmlns:p14="http://schemas.microsoft.com/office/powerpoint/2010/main" val="704007770"/>
      </p:ext>
    </p:extLst>
  </p:cSld>
  <p:clrMapOvr>
    <a:masterClrMapping/>
  </p:clrMapOvr>
  <p:transition>
    <p:cover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19.11.2013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3"/>
          <p:cNvSpPr>
            <a:spLocks noGrp="1" noChangeArrowheads="1"/>
          </p:cNvSpPr>
          <p:nvPr>
            <p:ph type="dt" sz="half" idx="10"/>
          </p:nvPr>
        </p:nvSpPr>
        <p:spPr/>
        <p:txBody>
          <a:bodyPr/>
          <a:lstStyle>
            <a:lvl1pPr>
              <a:defRPr>
                <a:latin typeface="Tahoma" charset="0"/>
              </a:defRPr>
            </a:lvl1pPr>
          </a:lstStyle>
          <a:p>
            <a:pPr>
              <a:defRPr/>
            </a:pPr>
            <a:endParaRPr lang="ru-RU"/>
          </a:p>
        </p:txBody>
      </p:sp>
      <p:sp>
        <p:nvSpPr>
          <p:cNvPr id="5" name="Rectangle 24"/>
          <p:cNvSpPr>
            <a:spLocks noGrp="1" noChangeArrowheads="1"/>
          </p:cNvSpPr>
          <p:nvPr>
            <p:ph type="ftr" sz="quarter" idx="11"/>
          </p:nvPr>
        </p:nvSpPr>
        <p:spPr/>
        <p:txBody>
          <a:bodyPr/>
          <a:lstStyle>
            <a:lvl1pPr>
              <a:defRPr>
                <a:latin typeface="Tahoma" charset="0"/>
              </a:defRPr>
            </a:lvl1pPr>
          </a:lstStyle>
          <a:p>
            <a:pPr>
              <a:defRPr/>
            </a:pPr>
            <a:endParaRPr lang="ru-RU"/>
          </a:p>
        </p:txBody>
      </p:sp>
      <p:sp>
        <p:nvSpPr>
          <p:cNvPr id="6" name="Rectangle 25"/>
          <p:cNvSpPr>
            <a:spLocks noGrp="1" noChangeArrowheads="1"/>
          </p:cNvSpPr>
          <p:nvPr>
            <p:ph type="sldNum" sz="quarter" idx="12"/>
          </p:nvPr>
        </p:nvSpPr>
        <p:spPr/>
        <p:txBody>
          <a:bodyPr/>
          <a:lstStyle>
            <a:lvl1pPr>
              <a:defRPr>
                <a:latin typeface="Tahoma" charset="0"/>
              </a:defRPr>
            </a:lvl1pPr>
          </a:lstStyle>
          <a:p>
            <a:pPr>
              <a:defRPr/>
            </a:pPr>
            <a:fld id="{72688B9A-104D-430A-B2C4-B6BAAA8AB8F3}" type="slidenum">
              <a:rPr lang="ru-RU"/>
              <a:pPr>
                <a:defRPr/>
              </a:pPr>
              <a:t>‹#›</a:t>
            </a:fld>
            <a:endParaRPr lang="ru-RU"/>
          </a:p>
        </p:txBody>
      </p:sp>
    </p:spTree>
    <p:extLst>
      <p:ext uri="{BB962C8B-B14F-4D97-AF65-F5344CB8AC3E}">
        <p14:creationId xmlns:p14="http://schemas.microsoft.com/office/powerpoint/2010/main" val="3185952813"/>
      </p:ext>
    </p:extLst>
  </p:cSld>
  <p:clrMapOvr>
    <a:masterClrMapping/>
  </p:clrMapOvr>
  <p:transition>
    <p:cover dir="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7813"/>
            <a:ext cx="2057400" cy="5853112"/>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7813"/>
            <a:ext cx="6019800" cy="585311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3"/>
          <p:cNvSpPr>
            <a:spLocks noGrp="1" noChangeArrowheads="1"/>
          </p:cNvSpPr>
          <p:nvPr>
            <p:ph type="dt" sz="half" idx="10"/>
          </p:nvPr>
        </p:nvSpPr>
        <p:spPr/>
        <p:txBody>
          <a:bodyPr/>
          <a:lstStyle>
            <a:lvl1pPr>
              <a:defRPr>
                <a:latin typeface="Tahoma" charset="0"/>
              </a:defRPr>
            </a:lvl1pPr>
          </a:lstStyle>
          <a:p>
            <a:pPr>
              <a:defRPr/>
            </a:pPr>
            <a:endParaRPr lang="ru-RU"/>
          </a:p>
        </p:txBody>
      </p:sp>
      <p:sp>
        <p:nvSpPr>
          <p:cNvPr id="5" name="Rectangle 24"/>
          <p:cNvSpPr>
            <a:spLocks noGrp="1" noChangeArrowheads="1"/>
          </p:cNvSpPr>
          <p:nvPr>
            <p:ph type="ftr" sz="quarter" idx="11"/>
          </p:nvPr>
        </p:nvSpPr>
        <p:spPr/>
        <p:txBody>
          <a:bodyPr/>
          <a:lstStyle>
            <a:lvl1pPr>
              <a:defRPr>
                <a:latin typeface="Tahoma" charset="0"/>
              </a:defRPr>
            </a:lvl1pPr>
          </a:lstStyle>
          <a:p>
            <a:pPr>
              <a:defRPr/>
            </a:pPr>
            <a:endParaRPr lang="ru-RU"/>
          </a:p>
        </p:txBody>
      </p:sp>
      <p:sp>
        <p:nvSpPr>
          <p:cNvPr id="6" name="Rectangle 25"/>
          <p:cNvSpPr>
            <a:spLocks noGrp="1" noChangeArrowheads="1"/>
          </p:cNvSpPr>
          <p:nvPr>
            <p:ph type="sldNum" sz="quarter" idx="12"/>
          </p:nvPr>
        </p:nvSpPr>
        <p:spPr/>
        <p:txBody>
          <a:bodyPr/>
          <a:lstStyle>
            <a:lvl1pPr>
              <a:defRPr>
                <a:latin typeface="Tahoma" charset="0"/>
              </a:defRPr>
            </a:lvl1pPr>
          </a:lstStyle>
          <a:p>
            <a:pPr>
              <a:defRPr/>
            </a:pPr>
            <a:fld id="{68AFAFDD-E66E-434D-AB63-4DFA90A7649B}" type="slidenum">
              <a:rPr lang="ru-RU"/>
              <a:pPr>
                <a:defRPr/>
              </a:pPr>
              <a:t>‹#›</a:t>
            </a:fld>
            <a:endParaRPr lang="ru-RU"/>
          </a:p>
        </p:txBody>
      </p:sp>
    </p:spTree>
    <p:extLst>
      <p:ext uri="{BB962C8B-B14F-4D97-AF65-F5344CB8AC3E}">
        <p14:creationId xmlns:p14="http://schemas.microsoft.com/office/powerpoint/2010/main" val="4122932823"/>
      </p:ext>
    </p:extLst>
  </p:cSld>
  <p:clrMapOvr>
    <a:masterClrMapping/>
  </p:clrMapOvr>
  <p:transition>
    <p:cover dir="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clipArtAndTx" preserve="1">
  <p:cSld name="Заголовок, клип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43000"/>
          </a:xfrm>
        </p:spPr>
        <p:txBody>
          <a:bodyPr/>
          <a:lstStyle/>
          <a:p>
            <a:r>
              <a:rPr lang="ru-RU" smtClean="0"/>
              <a:t>Образец заголовка</a:t>
            </a:r>
            <a:endParaRPr lang="ru-RU"/>
          </a:p>
        </p:txBody>
      </p:sp>
      <p:sp>
        <p:nvSpPr>
          <p:cNvPr id="3" name="Клип 2"/>
          <p:cNvSpPr>
            <a:spLocks noGrp="1"/>
          </p:cNvSpPr>
          <p:nvPr>
            <p:ph type="clipArt" sz="half" idx="1"/>
          </p:nvPr>
        </p:nvSpPr>
        <p:spPr>
          <a:xfrm>
            <a:off x="457200" y="1600200"/>
            <a:ext cx="4038600" cy="4530725"/>
          </a:xfrm>
        </p:spPr>
        <p:txBody>
          <a:bodyPr/>
          <a:lstStyle/>
          <a:p>
            <a:pPr lvl="0"/>
            <a:endParaRPr lang="ru-RU" noProof="0" smtClean="0"/>
          </a:p>
        </p:txBody>
      </p:sp>
      <p:sp>
        <p:nvSpPr>
          <p:cNvPr id="4" name="Текст 3"/>
          <p:cNvSpPr>
            <a:spLocks noGrp="1"/>
          </p:cNvSpPr>
          <p:nvPr>
            <p:ph type="body" sz="half" idx="2"/>
          </p:nvPr>
        </p:nvSpPr>
        <p:spPr>
          <a:xfrm>
            <a:off x="4648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23"/>
          <p:cNvSpPr>
            <a:spLocks noGrp="1" noChangeArrowheads="1"/>
          </p:cNvSpPr>
          <p:nvPr>
            <p:ph type="dt" sz="half" idx="10"/>
          </p:nvPr>
        </p:nvSpPr>
        <p:spPr/>
        <p:txBody>
          <a:bodyPr/>
          <a:lstStyle>
            <a:lvl1pPr>
              <a:defRPr>
                <a:latin typeface="Tahoma" charset="0"/>
              </a:defRPr>
            </a:lvl1pPr>
          </a:lstStyle>
          <a:p>
            <a:pPr>
              <a:defRPr/>
            </a:pPr>
            <a:endParaRPr lang="ru-RU"/>
          </a:p>
        </p:txBody>
      </p:sp>
      <p:sp>
        <p:nvSpPr>
          <p:cNvPr id="6" name="Rectangle 24"/>
          <p:cNvSpPr>
            <a:spLocks noGrp="1" noChangeArrowheads="1"/>
          </p:cNvSpPr>
          <p:nvPr>
            <p:ph type="ftr" sz="quarter" idx="11"/>
          </p:nvPr>
        </p:nvSpPr>
        <p:spPr/>
        <p:txBody>
          <a:bodyPr/>
          <a:lstStyle>
            <a:lvl1pPr>
              <a:defRPr>
                <a:latin typeface="Tahoma" charset="0"/>
              </a:defRPr>
            </a:lvl1pPr>
          </a:lstStyle>
          <a:p>
            <a:pPr>
              <a:defRPr/>
            </a:pPr>
            <a:endParaRPr lang="ru-RU"/>
          </a:p>
        </p:txBody>
      </p:sp>
      <p:sp>
        <p:nvSpPr>
          <p:cNvPr id="7" name="Rectangle 25"/>
          <p:cNvSpPr>
            <a:spLocks noGrp="1" noChangeArrowheads="1"/>
          </p:cNvSpPr>
          <p:nvPr>
            <p:ph type="sldNum" sz="quarter" idx="12"/>
          </p:nvPr>
        </p:nvSpPr>
        <p:spPr/>
        <p:txBody>
          <a:bodyPr/>
          <a:lstStyle>
            <a:lvl1pPr>
              <a:defRPr>
                <a:latin typeface="Tahoma" charset="0"/>
              </a:defRPr>
            </a:lvl1pPr>
          </a:lstStyle>
          <a:p>
            <a:pPr>
              <a:defRPr/>
            </a:pPr>
            <a:fld id="{4C644BAC-2FF4-4F36-BAE3-11662C2E7893}" type="slidenum">
              <a:rPr lang="ru-RU"/>
              <a:pPr>
                <a:defRPr/>
              </a:pPr>
              <a:t>‹#›</a:t>
            </a:fld>
            <a:endParaRPr lang="ru-RU"/>
          </a:p>
        </p:txBody>
      </p:sp>
    </p:spTree>
    <p:extLst>
      <p:ext uri="{BB962C8B-B14F-4D97-AF65-F5344CB8AC3E}">
        <p14:creationId xmlns:p14="http://schemas.microsoft.com/office/powerpoint/2010/main" val="2739744901"/>
      </p:ext>
    </p:extLst>
  </p:cSld>
  <p:clrMapOvr>
    <a:masterClrMapping/>
  </p:clrMapOvr>
  <p:transition>
    <p:cover dir="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xAndClipArt" preserve="1">
  <p:cSld name="Заголовок, текст и клип">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Клип 3"/>
          <p:cNvSpPr>
            <a:spLocks noGrp="1"/>
          </p:cNvSpPr>
          <p:nvPr>
            <p:ph type="clipArt" sz="half" idx="2"/>
          </p:nvPr>
        </p:nvSpPr>
        <p:spPr>
          <a:xfrm>
            <a:off x="4648200" y="1600200"/>
            <a:ext cx="4038600" cy="4530725"/>
          </a:xfrm>
        </p:spPr>
        <p:txBody>
          <a:bodyPr/>
          <a:lstStyle/>
          <a:p>
            <a:pPr lvl="0"/>
            <a:endParaRPr lang="ru-RU" noProof="0" smtClean="0"/>
          </a:p>
        </p:txBody>
      </p:sp>
      <p:sp>
        <p:nvSpPr>
          <p:cNvPr id="5" name="Rectangle 23"/>
          <p:cNvSpPr>
            <a:spLocks noGrp="1" noChangeArrowheads="1"/>
          </p:cNvSpPr>
          <p:nvPr>
            <p:ph type="dt" sz="half" idx="10"/>
          </p:nvPr>
        </p:nvSpPr>
        <p:spPr/>
        <p:txBody>
          <a:bodyPr/>
          <a:lstStyle>
            <a:lvl1pPr>
              <a:defRPr>
                <a:latin typeface="Tahoma" charset="0"/>
              </a:defRPr>
            </a:lvl1pPr>
          </a:lstStyle>
          <a:p>
            <a:pPr>
              <a:defRPr/>
            </a:pPr>
            <a:endParaRPr lang="ru-RU"/>
          </a:p>
        </p:txBody>
      </p:sp>
      <p:sp>
        <p:nvSpPr>
          <p:cNvPr id="6" name="Rectangle 24"/>
          <p:cNvSpPr>
            <a:spLocks noGrp="1" noChangeArrowheads="1"/>
          </p:cNvSpPr>
          <p:nvPr>
            <p:ph type="ftr" sz="quarter" idx="11"/>
          </p:nvPr>
        </p:nvSpPr>
        <p:spPr/>
        <p:txBody>
          <a:bodyPr/>
          <a:lstStyle>
            <a:lvl1pPr>
              <a:defRPr>
                <a:latin typeface="Tahoma" charset="0"/>
              </a:defRPr>
            </a:lvl1pPr>
          </a:lstStyle>
          <a:p>
            <a:pPr>
              <a:defRPr/>
            </a:pPr>
            <a:endParaRPr lang="ru-RU"/>
          </a:p>
        </p:txBody>
      </p:sp>
      <p:sp>
        <p:nvSpPr>
          <p:cNvPr id="7" name="Rectangle 25"/>
          <p:cNvSpPr>
            <a:spLocks noGrp="1" noChangeArrowheads="1"/>
          </p:cNvSpPr>
          <p:nvPr>
            <p:ph type="sldNum" sz="quarter" idx="12"/>
          </p:nvPr>
        </p:nvSpPr>
        <p:spPr/>
        <p:txBody>
          <a:bodyPr/>
          <a:lstStyle>
            <a:lvl1pPr>
              <a:defRPr>
                <a:latin typeface="Tahoma" charset="0"/>
              </a:defRPr>
            </a:lvl1pPr>
          </a:lstStyle>
          <a:p>
            <a:pPr>
              <a:defRPr/>
            </a:pPr>
            <a:fld id="{CDD9900C-0477-42B1-8E9E-3821185A5CCD}" type="slidenum">
              <a:rPr lang="ru-RU"/>
              <a:pPr>
                <a:defRPr/>
              </a:pPr>
              <a:t>‹#›</a:t>
            </a:fld>
            <a:endParaRPr lang="ru-RU"/>
          </a:p>
        </p:txBody>
      </p:sp>
    </p:spTree>
    <p:extLst>
      <p:ext uri="{BB962C8B-B14F-4D97-AF65-F5344CB8AC3E}">
        <p14:creationId xmlns:p14="http://schemas.microsoft.com/office/powerpoint/2010/main" val="353345647"/>
      </p:ext>
    </p:extLst>
  </p:cSld>
  <p:clrMapOvr>
    <a:masterClrMapping/>
  </p:clrMapOvr>
  <p:transition>
    <p:cover dir="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42"/>
          <p:cNvGrpSpPr>
            <a:grpSpLocks/>
          </p:cNvGrpSpPr>
          <p:nvPr/>
        </p:nvGrpSpPr>
        <p:grpSpPr bwMode="auto">
          <a:xfrm>
            <a:off x="-382588" y="0"/>
            <a:ext cx="9932988" cy="6858000"/>
            <a:chOff x="-382404" y="0"/>
            <a:chExt cx="9932332" cy="6858000"/>
          </a:xfrm>
        </p:grpSpPr>
        <p:grpSp>
          <p:nvGrpSpPr>
            <p:cNvPr id="5" name="Group 44"/>
            <p:cNvGrpSpPr>
              <a:grpSpLocks/>
            </p:cNvGrpSpPr>
            <p:nvPr/>
          </p:nvGrpSpPr>
          <p:grpSpPr bwMode="auto">
            <a:xfrm>
              <a:off x="0" y="0"/>
              <a:ext cx="9144000" cy="6858000"/>
              <a:chOff x="0" y="0"/>
              <a:chExt cx="9144000" cy="6858000"/>
            </a:xfrm>
          </p:grpSpPr>
          <p:grpSp>
            <p:nvGrpSpPr>
              <p:cNvPr id="28" name="Group 4"/>
              <p:cNvGrpSpPr>
                <a:grpSpLocks/>
              </p:cNvGrpSpPr>
              <p:nvPr/>
            </p:nvGrpSpPr>
            <p:grpSpPr bwMode="auto">
              <a:xfrm>
                <a:off x="0" y="0"/>
                <a:ext cx="2514600" cy="6858000"/>
                <a:chOff x="0" y="0"/>
                <a:chExt cx="2514600" cy="6858000"/>
              </a:xfrm>
            </p:grpSpPr>
            <p:sp>
              <p:nvSpPr>
                <p:cNvPr id="40" name="Rectangle 114"/>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41"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42"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grpSp>
          <p:grpSp>
            <p:nvGrpSpPr>
              <p:cNvPr id="29" name="Group 5"/>
              <p:cNvGrpSpPr>
                <a:grpSpLocks/>
              </p:cNvGrpSpPr>
              <p:nvPr/>
            </p:nvGrpSpPr>
            <p:grpSpPr bwMode="auto">
              <a:xfrm>
                <a:off x="422910" y="0"/>
                <a:ext cx="2514600" cy="6858000"/>
                <a:chOff x="0" y="0"/>
                <a:chExt cx="2514600" cy="6858000"/>
              </a:xfrm>
            </p:grpSpPr>
            <p:sp>
              <p:nvSpPr>
                <p:cNvPr id="37" name="Rectangle 84"/>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8" name="Rectangle 85"/>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9" name="Rectangle 113"/>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grpSp>
          <p:grpSp>
            <p:nvGrpSpPr>
              <p:cNvPr id="30" name="Group 9"/>
              <p:cNvGrpSpPr>
                <a:grpSpLocks/>
              </p:cNvGrpSpPr>
              <p:nvPr/>
            </p:nvGrpSpPr>
            <p:grpSpPr bwMode="auto">
              <a:xfrm rot="10800000">
                <a:off x="6629400" y="0"/>
                <a:ext cx="2514600" cy="6858000"/>
                <a:chOff x="0" y="0"/>
                <a:chExt cx="2514600" cy="6858000"/>
              </a:xfrm>
            </p:grpSpPr>
            <p:sp>
              <p:nvSpPr>
                <p:cNvPr id="34" name="Rectangle 77"/>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5" name="Rectangle 78"/>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6" name="Rectangle 80"/>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grpSp>
          <p:sp>
            <p:nvSpPr>
              <p:cNvPr id="31" name="Rectangle 74"/>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2" name="Rectangle 75"/>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3" name="Rectangle 76"/>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grpSp>
        <p:sp>
          <p:nvSpPr>
            <p:cNvPr id="6" name="Freeform 44"/>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a:solidFill>
                  <a:prstClr val="black"/>
                </a:solidFill>
              </a:endParaRPr>
            </a:p>
          </p:txBody>
        </p:sp>
        <p:sp>
          <p:nvSpPr>
            <p:cNvPr id="7" name="Freeform 47"/>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a:solidFill>
                  <a:prstClr val="black"/>
                </a:solidFill>
              </a:endParaRPr>
            </a:p>
          </p:txBody>
        </p:sp>
        <p:sp>
          <p:nvSpPr>
            <p:cNvPr id="8" name="Freeform 48"/>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a:solidFill>
                  <a:prstClr val="black"/>
                </a:solidFill>
              </a:endParaRPr>
            </a:p>
          </p:txBody>
        </p:sp>
        <p:sp>
          <p:nvSpPr>
            <p:cNvPr id="9" name="Freeform 50"/>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a:solidFill>
                  <a:prstClr val="black"/>
                </a:solidFill>
              </a:endParaRPr>
            </a:p>
          </p:txBody>
        </p:sp>
        <p:sp>
          <p:nvSpPr>
            <p:cNvPr id="10" name="Freeform 51"/>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a:solidFill>
                  <a:prstClr val="black"/>
                </a:solidFill>
              </a:endParaRPr>
            </a:p>
          </p:txBody>
        </p:sp>
        <p:sp>
          <p:nvSpPr>
            <p:cNvPr id="11" name="Hexagon 52"/>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2" name="Hexagon 53"/>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3" name="Hexagon 54"/>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4" name="Hexagon 55"/>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5" name="Hexagon 56"/>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6" name="Freeform 57"/>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7" name="Hexagon 58"/>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8" name="Hexagon 59"/>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9" name="Hexagon 60"/>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0" name="Hexagon 61"/>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1" name="Hexagon 62"/>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2" name="Hexagon 63"/>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3" name="Hexagon 64"/>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4" name="Hexagon 65"/>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5" name="Hexagon 66"/>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6" name="Freeform 67"/>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7" name="Freeform 68"/>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grpSp>
      <p:sp>
        <p:nvSpPr>
          <p:cNvPr id="43" name="Rectangle 45"/>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44" name="Rectangle 46"/>
          <p:cNvSpPr/>
          <p:nvPr/>
        </p:nvSpPr>
        <p:spPr>
          <a:xfrm>
            <a:off x="4649788" y="-22225"/>
            <a:ext cx="3505200" cy="23129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45" name="Rectangle 49"/>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46" name="Rectangle 88"/>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ru-RU" smtClean="0"/>
              <a:t>Образец заголовка</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7" name="Date Placeholder 3"/>
          <p:cNvSpPr>
            <a:spLocks noGrp="1"/>
          </p:cNvSpPr>
          <p:nvPr>
            <p:ph type="dt" sz="half" idx="10"/>
          </p:nvPr>
        </p:nvSpPr>
        <p:spPr>
          <a:xfrm>
            <a:off x="4738688" y="1516063"/>
            <a:ext cx="2133600" cy="752475"/>
          </a:xfrm>
        </p:spPr>
        <p:txBody>
          <a:bodyPr anchor="b"/>
          <a:lstStyle>
            <a:lvl1pPr algn="l">
              <a:defRPr sz="2400"/>
            </a:lvl1pPr>
          </a:lstStyle>
          <a:p>
            <a:pPr>
              <a:defRPr/>
            </a:pPr>
            <a:endParaRPr lang="ru-RU"/>
          </a:p>
        </p:txBody>
      </p:sp>
      <p:sp>
        <p:nvSpPr>
          <p:cNvPr id="48" name="Footer Placeholder 4"/>
          <p:cNvSpPr>
            <a:spLocks noGrp="1"/>
          </p:cNvSpPr>
          <p:nvPr>
            <p:ph type="ftr" sz="quarter" idx="11"/>
          </p:nvPr>
        </p:nvSpPr>
        <p:spPr>
          <a:xfrm>
            <a:off x="5303838" y="5719763"/>
            <a:ext cx="2830512" cy="365125"/>
          </a:xfrm>
        </p:spPr>
        <p:txBody>
          <a:bodyPr>
            <a:normAutofit/>
          </a:bodyPr>
          <a:lstStyle>
            <a:lvl1pPr>
              <a:defRPr>
                <a:solidFill>
                  <a:schemeClr val="accent1"/>
                </a:solidFill>
              </a:defRPr>
            </a:lvl1pPr>
          </a:lstStyle>
          <a:p>
            <a:pPr>
              <a:defRPr/>
            </a:pPr>
            <a:endParaRPr lang="ru-RU">
              <a:solidFill>
                <a:srgbClr val="94C600"/>
              </a:solidFill>
            </a:endParaRPr>
          </a:p>
        </p:txBody>
      </p:sp>
      <p:sp>
        <p:nvSpPr>
          <p:cNvPr id="49" name="Slide Number Placeholder 5"/>
          <p:cNvSpPr>
            <a:spLocks noGrp="1"/>
          </p:cNvSpPr>
          <p:nvPr>
            <p:ph type="sldNum" sz="quarter" idx="12"/>
          </p:nvPr>
        </p:nvSpPr>
        <p:spPr>
          <a:xfrm>
            <a:off x="4649788" y="5719763"/>
            <a:ext cx="642937" cy="365125"/>
          </a:xfrm>
        </p:spPr>
        <p:txBody>
          <a:bodyPr/>
          <a:lstStyle>
            <a:lvl1pPr>
              <a:defRPr>
                <a:solidFill>
                  <a:schemeClr val="accent1"/>
                </a:solidFill>
              </a:defRPr>
            </a:lvl1pPr>
          </a:lstStyle>
          <a:p>
            <a:pPr>
              <a:defRPr/>
            </a:pPr>
            <a:fld id="{333C1697-CAB7-4B55-9D80-55474230FCAF}" type="slidenum">
              <a:rPr lang="ru-RU">
                <a:solidFill>
                  <a:srgbClr val="94C600"/>
                </a:solidFill>
              </a:rPr>
              <a:pPr>
                <a:defRPr/>
              </a:pPr>
              <a:t>‹#›</a:t>
            </a:fld>
            <a:endParaRPr lang="ru-RU">
              <a:solidFill>
                <a:srgbClr val="94C600"/>
              </a:solidFill>
            </a:endParaRPr>
          </a:p>
        </p:txBody>
      </p:sp>
    </p:spTree>
    <p:extLst>
      <p:ext uri="{BB962C8B-B14F-4D97-AF65-F5344CB8AC3E}">
        <p14:creationId xmlns:p14="http://schemas.microsoft.com/office/powerpoint/2010/main" val="326502107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endParaRPr lang="ru-RU"/>
          </a:p>
        </p:txBody>
      </p:sp>
      <p:sp>
        <p:nvSpPr>
          <p:cNvPr id="5" name="Footer Placeholder 4"/>
          <p:cNvSpPr>
            <a:spLocks noGrp="1"/>
          </p:cNvSpPr>
          <p:nvPr>
            <p:ph type="ftr" sz="quarter" idx="11"/>
          </p:nvPr>
        </p:nvSpPr>
        <p:spPr/>
        <p:txBody>
          <a:bodyPr/>
          <a:lstStyle>
            <a:lvl1pPr>
              <a:defRPr/>
            </a:lvl1pPr>
          </a:lstStyle>
          <a:p>
            <a:pPr>
              <a:defRPr/>
            </a:pPr>
            <a:endParaRPr lang="ru-RU">
              <a:solidFill>
                <a:srgbClr val="94C600"/>
              </a:solidFill>
            </a:endParaRPr>
          </a:p>
        </p:txBody>
      </p:sp>
      <p:sp>
        <p:nvSpPr>
          <p:cNvPr id="6" name="Slide Number Placeholder 5"/>
          <p:cNvSpPr>
            <a:spLocks noGrp="1"/>
          </p:cNvSpPr>
          <p:nvPr>
            <p:ph type="sldNum" sz="quarter" idx="12"/>
          </p:nvPr>
        </p:nvSpPr>
        <p:spPr/>
        <p:txBody>
          <a:bodyPr/>
          <a:lstStyle>
            <a:lvl1pPr>
              <a:defRPr/>
            </a:lvl1pPr>
          </a:lstStyle>
          <a:p>
            <a:pPr>
              <a:defRPr/>
            </a:pPr>
            <a:fld id="{D1D07D6A-5554-4E97-8EAC-3A4605D55B77}" type="slidenum">
              <a:rPr lang="ru-RU"/>
              <a:pPr>
                <a:defRPr/>
              </a:pPr>
              <a:t>‹#›</a:t>
            </a:fld>
            <a:endParaRPr lang="ru-RU"/>
          </a:p>
        </p:txBody>
      </p:sp>
    </p:spTree>
    <p:extLst>
      <p:ext uri="{BB962C8B-B14F-4D97-AF65-F5344CB8AC3E}">
        <p14:creationId xmlns:p14="http://schemas.microsoft.com/office/powerpoint/2010/main" val="132782851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lstStyle>
            <a:lvl1pPr algn="l">
              <a:defRPr sz="4000" b="0"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258645" y="4267200"/>
            <a:ext cx="6637467" cy="1520413"/>
          </a:xfrm>
        </p:spPr>
        <p:txBody>
          <a:bodyPr/>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endParaRPr lang="ru-RU"/>
          </a:p>
        </p:txBody>
      </p:sp>
      <p:sp>
        <p:nvSpPr>
          <p:cNvPr id="5" name="Footer Placeholder 4"/>
          <p:cNvSpPr>
            <a:spLocks noGrp="1"/>
          </p:cNvSpPr>
          <p:nvPr>
            <p:ph type="ftr" sz="quarter" idx="11"/>
          </p:nvPr>
        </p:nvSpPr>
        <p:spPr/>
        <p:txBody>
          <a:bodyPr/>
          <a:lstStyle>
            <a:lvl1pPr>
              <a:defRPr/>
            </a:lvl1pPr>
          </a:lstStyle>
          <a:p>
            <a:pPr>
              <a:defRPr/>
            </a:pPr>
            <a:endParaRPr lang="ru-RU">
              <a:solidFill>
                <a:srgbClr val="94C600"/>
              </a:solidFill>
            </a:endParaRPr>
          </a:p>
        </p:txBody>
      </p:sp>
      <p:sp>
        <p:nvSpPr>
          <p:cNvPr id="6" name="Slide Number Placeholder 5"/>
          <p:cNvSpPr>
            <a:spLocks noGrp="1"/>
          </p:cNvSpPr>
          <p:nvPr>
            <p:ph type="sldNum" sz="quarter" idx="12"/>
          </p:nvPr>
        </p:nvSpPr>
        <p:spPr/>
        <p:txBody>
          <a:bodyPr/>
          <a:lstStyle>
            <a:lvl1pPr>
              <a:defRPr/>
            </a:lvl1pPr>
          </a:lstStyle>
          <a:p>
            <a:pPr>
              <a:defRPr/>
            </a:pPr>
            <a:fld id="{7F7980C0-058D-4806-ABC8-470A0AADCEC4}" type="slidenum">
              <a:rPr lang="ru-RU"/>
              <a:pPr>
                <a:defRPr/>
              </a:pPr>
              <a:t>‹#›</a:t>
            </a:fld>
            <a:endParaRPr lang="ru-RU"/>
          </a:p>
        </p:txBody>
      </p:sp>
    </p:spTree>
    <p:extLst>
      <p:ext uri="{BB962C8B-B14F-4D97-AF65-F5344CB8AC3E}">
        <p14:creationId xmlns:p14="http://schemas.microsoft.com/office/powerpoint/2010/main" val="171365740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3"/>
          <p:cNvSpPr>
            <a:spLocks noGrp="1"/>
          </p:cNvSpPr>
          <p:nvPr>
            <p:ph type="dt" sz="half" idx="15"/>
          </p:nvPr>
        </p:nvSpPr>
        <p:spPr/>
        <p:txBody>
          <a:bodyPr/>
          <a:lstStyle>
            <a:lvl1pPr>
              <a:defRPr/>
            </a:lvl1pPr>
          </a:lstStyle>
          <a:p>
            <a:pPr>
              <a:defRPr/>
            </a:pPr>
            <a:endParaRPr lang="ru-RU"/>
          </a:p>
        </p:txBody>
      </p:sp>
      <p:sp>
        <p:nvSpPr>
          <p:cNvPr id="6" name="Footer Placeholder 4"/>
          <p:cNvSpPr>
            <a:spLocks noGrp="1"/>
          </p:cNvSpPr>
          <p:nvPr>
            <p:ph type="ftr" sz="quarter" idx="16"/>
          </p:nvPr>
        </p:nvSpPr>
        <p:spPr/>
        <p:txBody>
          <a:bodyPr/>
          <a:lstStyle>
            <a:lvl1pPr>
              <a:defRPr/>
            </a:lvl1pPr>
          </a:lstStyle>
          <a:p>
            <a:pPr>
              <a:defRPr/>
            </a:pPr>
            <a:endParaRPr lang="ru-RU">
              <a:solidFill>
                <a:srgbClr val="94C600"/>
              </a:solidFill>
            </a:endParaRPr>
          </a:p>
        </p:txBody>
      </p:sp>
      <p:sp>
        <p:nvSpPr>
          <p:cNvPr id="7" name="Slide Number Placeholder 5"/>
          <p:cNvSpPr>
            <a:spLocks noGrp="1"/>
          </p:cNvSpPr>
          <p:nvPr>
            <p:ph type="sldNum" sz="quarter" idx="17"/>
          </p:nvPr>
        </p:nvSpPr>
        <p:spPr/>
        <p:txBody>
          <a:bodyPr/>
          <a:lstStyle>
            <a:lvl1pPr>
              <a:defRPr/>
            </a:lvl1pPr>
          </a:lstStyle>
          <a:p>
            <a:pPr>
              <a:defRPr/>
            </a:pPr>
            <a:fld id="{C3785203-41CB-4AA6-AA6B-62B6DC035799}" type="slidenum">
              <a:rPr lang="ru-RU"/>
              <a:pPr>
                <a:defRPr/>
              </a:pPr>
              <a:t>‹#›</a:t>
            </a:fld>
            <a:endParaRPr lang="ru-RU"/>
          </a:p>
        </p:txBody>
      </p:sp>
    </p:spTree>
    <p:extLst>
      <p:ext uri="{BB962C8B-B14F-4D97-AF65-F5344CB8AC3E}">
        <p14:creationId xmlns:p14="http://schemas.microsoft.com/office/powerpoint/2010/main" val="96474725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lvl1pPr>
              <a:defRPr/>
            </a:lvl1pPr>
          </a:lstStyle>
          <a:p>
            <a:pPr>
              <a:defRPr/>
            </a:pPr>
            <a:endParaRPr lang="ru-RU"/>
          </a:p>
        </p:txBody>
      </p:sp>
      <p:sp>
        <p:nvSpPr>
          <p:cNvPr id="8" name="Footer Placeholder 4"/>
          <p:cNvSpPr>
            <a:spLocks noGrp="1"/>
          </p:cNvSpPr>
          <p:nvPr>
            <p:ph type="ftr" sz="quarter" idx="11"/>
          </p:nvPr>
        </p:nvSpPr>
        <p:spPr/>
        <p:txBody>
          <a:bodyPr/>
          <a:lstStyle>
            <a:lvl1pPr>
              <a:defRPr/>
            </a:lvl1pPr>
          </a:lstStyle>
          <a:p>
            <a:pPr>
              <a:defRPr/>
            </a:pPr>
            <a:endParaRPr lang="ru-RU">
              <a:solidFill>
                <a:srgbClr val="94C600"/>
              </a:solidFill>
            </a:endParaRPr>
          </a:p>
        </p:txBody>
      </p:sp>
      <p:sp>
        <p:nvSpPr>
          <p:cNvPr id="9" name="Slide Number Placeholder 5"/>
          <p:cNvSpPr>
            <a:spLocks noGrp="1"/>
          </p:cNvSpPr>
          <p:nvPr>
            <p:ph type="sldNum" sz="quarter" idx="12"/>
          </p:nvPr>
        </p:nvSpPr>
        <p:spPr/>
        <p:txBody>
          <a:bodyPr/>
          <a:lstStyle>
            <a:lvl1pPr>
              <a:defRPr/>
            </a:lvl1pPr>
          </a:lstStyle>
          <a:p>
            <a:pPr>
              <a:defRPr/>
            </a:pPr>
            <a:fld id="{144D2669-FD9E-4D66-9039-62F862F4CE7F}" type="slidenum">
              <a:rPr lang="ru-RU"/>
              <a:pPr>
                <a:defRPr/>
              </a:pPr>
              <a:t>‹#›</a:t>
            </a:fld>
            <a:endParaRPr lang="ru-RU"/>
          </a:p>
        </p:txBody>
      </p:sp>
    </p:spTree>
    <p:extLst>
      <p:ext uri="{BB962C8B-B14F-4D97-AF65-F5344CB8AC3E}">
        <p14:creationId xmlns:p14="http://schemas.microsoft.com/office/powerpoint/2010/main" val="59984061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3"/>
          <p:cNvSpPr>
            <a:spLocks noGrp="1"/>
          </p:cNvSpPr>
          <p:nvPr>
            <p:ph type="dt" sz="half" idx="10"/>
          </p:nvPr>
        </p:nvSpPr>
        <p:spPr/>
        <p:txBody>
          <a:bodyPr/>
          <a:lstStyle>
            <a:lvl1pPr>
              <a:defRPr/>
            </a:lvl1pPr>
          </a:lstStyle>
          <a:p>
            <a:pPr>
              <a:defRPr/>
            </a:pPr>
            <a:endParaRPr lang="ru-RU"/>
          </a:p>
        </p:txBody>
      </p:sp>
      <p:sp>
        <p:nvSpPr>
          <p:cNvPr id="4" name="Footer Placeholder 4"/>
          <p:cNvSpPr>
            <a:spLocks noGrp="1"/>
          </p:cNvSpPr>
          <p:nvPr>
            <p:ph type="ftr" sz="quarter" idx="11"/>
          </p:nvPr>
        </p:nvSpPr>
        <p:spPr/>
        <p:txBody>
          <a:bodyPr/>
          <a:lstStyle>
            <a:lvl1pPr>
              <a:defRPr/>
            </a:lvl1pPr>
          </a:lstStyle>
          <a:p>
            <a:pPr>
              <a:defRPr/>
            </a:pPr>
            <a:endParaRPr lang="ru-RU">
              <a:solidFill>
                <a:srgbClr val="94C600"/>
              </a:solidFill>
            </a:endParaRPr>
          </a:p>
        </p:txBody>
      </p:sp>
      <p:sp>
        <p:nvSpPr>
          <p:cNvPr id="5" name="Slide Number Placeholder 5"/>
          <p:cNvSpPr>
            <a:spLocks noGrp="1"/>
          </p:cNvSpPr>
          <p:nvPr>
            <p:ph type="sldNum" sz="quarter" idx="12"/>
          </p:nvPr>
        </p:nvSpPr>
        <p:spPr/>
        <p:txBody>
          <a:bodyPr/>
          <a:lstStyle>
            <a:lvl1pPr>
              <a:defRPr/>
            </a:lvl1pPr>
          </a:lstStyle>
          <a:p>
            <a:pPr>
              <a:defRPr/>
            </a:pPr>
            <a:fld id="{9FD77E86-45D0-47A8-BA67-8491F12DA98E}" type="slidenum">
              <a:rPr lang="ru-RU"/>
              <a:pPr>
                <a:defRPr/>
              </a:pPr>
              <a:t>‹#›</a:t>
            </a:fld>
            <a:endParaRPr lang="ru-RU"/>
          </a:p>
        </p:txBody>
      </p:sp>
    </p:spTree>
    <p:extLst>
      <p:ext uri="{BB962C8B-B14F-4D97-AF65-F5344CB8AC3E}">
        <p14:creationId xmlns:p14="http://schemas.microsoft.com/office/powerpoint/2010/main" val="3310907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3.xml"/><Relationship Id="rId13" Type="http://schemas.openxmlformats.org/officeDocument/2006/relationships/image" Target="../media/image3.jpeg"/><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theme" Target="../theme/theme10.xml"/><Relationship Id="rId2" Type="http://schemas.openxmlformats.org/officeDocument/2006/relationships/slideLayout" Target="../slideLayouts/slideLayout107.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0" Type="http://schemas.openxmlformats.org/officeDocument/2006/relationships/slideLayout" Target="../slideLayouts/slideLayout115.xml"/><Relationship Id="rId4" Type="http://schemas.openxmlformats.org/officeDocument/2006/relationships/slideLayout" Target="../slideLayouts/slideLayout109.xml"/><Relationship Id="rId9" Type="http://schemas.openxmlformats.org/officeDocument/2006/relationships/slideLayout" Target="../slideLayouts/slideLayout11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4.xml"/><Relationship Id="rId13" Type="http://schemas.openxmlformats.org/officeDocument/2006/relationships/image" Target="../media/image3.jpeg"/><Relationship Id="rId3" Type="http://schemas.openxmlformats.org/officeDocument/2006/relationships/slideLayout" Target="../slideLayouts/slideLayout119.xml"/><Relationship Id="rId7" Type="http://schemas.openxmlformats.org/officeDocument/2006/relationships/slideLayout" Target="../slideLayouts/slideLayout123.xml"/><Relationship Id="rId12" Type="http://schemas.openxmlformats.org/officeDocument/2006/relationships/theme" Target="../theme/theme11.xml"/><Relationship Id="rId2" Type="http://schemas.openxmlformats.org/officeDocument/2006/relationships/slideLayout" Target="../slideLayouts/slideLayout118.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5" Type="http://schemas.openxmlformats.org/officeDocument/2006/relationships/slideLayout" Target="../slideLayouts/slideLayout121.xml"/><Relationship Id="rId10" Type="http://schemas.openxmlformats.org/officeDocument/2006/relationships/slideLayout" Target="../slideLayouts/slideLayout126.xml"/><Relationship Id="rId4" Type="http://schemas.openxmlformats.org/officeDocument/2006/relationships/slideLayout" Target="../slideLayouts/slideLayout120.xml"/><Relationship Id="rId9" Type="http://schemas.openxmlformats.org/officeDocument/2006/relationships/slideLayout" Target="../slideLayouts/slideLayout12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5.xml"/><Relationship Id="rId13" Type="http://schemas.openxmlformats.org/officeDocument/2006/relationships/image" Target="../media/image3.jpeg"/><Relationship Id="rId3" Type="http://schemas.openxmlformats.org/officeDocument/2006/relationships/slideLayout" Target="../slideLayouts/slideLayout130.xml"/><Relationship Id="rId7" Type="http://schemas.openxmlformats.org/officeDocument/2006/relationships/slideLayout" Target="../slideLayouts/slideLayout134.xml"/><Relationship Id="rId12" Type="http://schemas.openxmlformats.org/officeDocument/2006/relationships/theme" Target="../theme/theme12.xml"/><Relationship Id="rId2" Type="http://schemas.openxmlformats.org/officeDocument/2006/relationships/slideLayout" Target="../slideLayouts/slideLayout129.xml"/><Relationship Id="rId1" Type="http://schemas.openxmlformats.org/officeDocument/2006/relationships/slideLayout" Target="../slideLayouts/slideLayout128.xml"/><Relationship Id="rId6" Type="http://schemas.openxmlformats.org/officeDocument/2006/relationships/slideLayout" Target="../slideLayouts/slideLayout133.xml"/><Relationship Id="rId11" Type="http://schemas.openxmlformats.org/officeDocument/2006/relationships/slideLayout" Target="../slideLayouts/slideLayout138.xml"/><Relationship Id="rId5" Type="http://schemas.openxmlformats.org/officeDocument/2006/relationships/slideLayout" Target="../slideLayouts/slideLayout132.xml"/><Relationship Id="rId10" Type="http://schemas.openxmlformats.org/officeDocument/2006/relationships/slideLayout" Target="../slideLayouts/slideLayout137.xml"/><Relationship Id="rId4" Type="http://schemas.openxmlformats.org/officeDocument/2006/relationships/slideLayout" Target="../slideLayouts/slideLayout131.xml"/><Relationship Id="rId9" Type="http://schemas.openxmlformats.org/officeDocument/2006/relationships/slideLayout" Target="../slideLayouts/slideLayout13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6.xml"/><Relationship Id="rId13" Type="http://schemas.openxmlformats.org/officeDocument/2006/relationships/slideLayout" Target="../slideLayouts/slideLayout151.xml"/><Relationship Id="rId3" Type="http://schemas.openxmlformats.org/officeDocument/2006/relationships/slideLayout" Target="../slideLayouts/slideLayout141.xml"/><Relationship Id="rId7" Type="http://schemas.openxmlformats.org/officeDocument/2006/relationships/slideLayout" Target="../slideLayouts/slideLayout145.xml"/><Relationship Id="rId12" Type="http://schemas.openxmlformats.org/officeDocument/2006/relationships/slideLayout" Target="../slideLayouts/slideLayout150.xml"/><Relationship Id="rId2" Type="http://schemas.openxmlformats.org/officeDocument/2006/relationships/slideLayout" Target="../slideLayouts/slideLayout140.xml"/><Relationship Id="rId1" Type="http://schemas.openxmlformats.org/officeDocument/2006/relationships/slideLayout" Target="../slideLayouts/slideLayout139.xml"/><Relationship Id="rId6" Type="http://schemas.openxmlformats.org/officeDocument/2006/relationships/slideLayout" Target="../slideLayouts/slideLayout144.xml"/><Relationship Id="rId11" Type="http://schemas.openxmlformats.org/officeDocument/2006/relationships/slideLayout" Target="../slideLayouts/slideLayout149.xml"/><Relationship Id="rId5" Type="http://schemas.openxmlformats.org/officeDocument/2006/relationships/slideLayout" Target="../slideLayouts/slideLayout143.xml"/><Relationship Id="rId10" Type="http://schemas.openxmlformats.org/officeDocument/2006/relationships/slideLayout" Target="../slideLayouts/slideLayout148.xml"/><Relationship Id="rId4" Type="http://schemas.openxmlformats.org/officeDocument/2006/relationships/slideLayout" Target="../slideLayouts/slideLayout142.xml"/><Relationship Id="rId9" Type="http://schemas.openxmlformats.org/officeDocument/2006/relationships/slideLayout" Target="../slideLayouts/slideLayout147.xml"/><Relationship Id="rId1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9.xml"/><Relationship Id="rId13" Type="http://schemas.openxmlformats.org/officeDocument/2006/relationships/slideLayout" Target="../slideLayouts/slideLayout164.xml"/><Relationship Id="rId3" Type="http://schemas.openxmlformats.org/officeDocument/2006/relationships/slideLayout" Target="../slideLayouts/slideLayout154.xml"/><Relationship Id="rId7" Type="http://schemas.openxmlformats.org/officeDocument/2006/relationships/slideLayout" Target="../slideLayouts/slideLayout158.xml"/><Relationship Id="rId12" Type="http://schemas.openxmlformats.org/officeDocument/2006/relationships/slideLayout" Target="../slideLayouts/slideLayout163.xml"/><Relationship Id="rId2" Type="http://schemas.openxmlformats.org/officeDocument/2006/relationships/slideLayout" Target="../slideLayouts/slideLayout153.xml"/><Relationship Id="rId1" Type="http://schemas.openxmlformats.org/officeDocument/2006/relationships/slideLayout" Target="../slideLayouts/slideLayout152.xml"/><Relationship Id="rId6" Type="http://schemas.openxmlformats.org/officeDocument/2006/relationships/slideLayout" Target="../slideLayouts/slideLayout157.xml"/><Relationship Id="rId11" Type="http://schemas.openxmlformats.org/officeDocument/2006/relationships/slideLayout" Target="../slideLayouts/slideLayout162.xml"/><Relationship Id="rId5" Type="http://schemas.openxmlformats.org/officeDocument/2006/relationships/slideLayout" Target="../slideLayouts/slideLayout156.xml"/><Relationship Id="rId10" Type="http://schemas.openxmlformats.org/officeDocument/2006/relationships/slideLayout" Target="../slideLayouts/slideLayout161.xml"/><Relationship Id="rId4" Type="http://schemas.openxmlformats.org/officeDocument/2006/relationships/slideLayout" Target="../slideLayouts/slideLayout155.xml"/><Relationship Id="rId9" Type="http://schemas.openxmlformats.org/officeDocument/2006/relationships/slideLayout" Target="../slideLayouts/slideLayout160.xml"/><Relationship Id="rId14" Type="http://schemas.openxmlformats.org/officeDocument/2006/relationships/theme" Target="../theme/theme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6.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1.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theme" Target="../theme/theme7.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image" Target="../media/image1.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theme" Target="../theme/theme9.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slideLayout" Target="../slideLayouts/slideLayout105.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19.11.2013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extLst>
              <a:ext uri="{28A0092B-C50C-407E-A947-70E740481C1C}">
                <a14:useLocalDpi xmlns:a14="http://schemas.microsoft.com/office/drawing/2010/main"/>
              </a:ext>
            </a:extLst>
          </a:blip>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757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pitchFamily="34" charset="0"/>
              </a:defRPr>
            </a:lvl1pPr>
          </a:lstStyle>
          <a:p>
            <a:pPr fontAlgn="base">
              <a:spcBef>
                <a:spcPct val="0"/>
              </a:spcBef>
              <a:spcAft>
                <a:spcPct val="0"/>
              </a:spcAft>
              <a:defRPr/>
            </a:pPr>
            <a:endParaRPr lang="ru-RU">
              <a:solidFill>
                <a:srgbClr val="000000"/>
              </a:solidFill>
            </a:endParaRPr>
          </a:p>
        </p:txBody>
      </p:sp>
      <p:sp>
        <p:nvSpPr>
          <p:cNvPr id="757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lgn="ctr" fontAlgn="base">
              <a:spcBef>
                <a:spcPct val="0"/>
              </a:spcBef>
              <a:spcAft>
                <a:spcPct val="0"/>
              </a:spcAft>
              <a:defRPr/>
            </a:pPr>
            <a:endParaRPr lang="ru-RU">
              <a:solidFill>
                <a:srgbClr val="000000"/>
              </a:solidFill>
            </a:endParaRPr>
          </a:p>
        </p:txBody>
      </p:sp>
      <p:sp>
        <p:nvSpPr>
          <p:cNvPr id="7578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fontAlgn="base">
              <a:spcBef>
                <a:spcPct val="0"/>
              </a:spcBef>
              <a:spcAft>
                <a:spcPct val="0"/>
              </a:spcAft>
              <a:defRPr/>
            </a:pPr>
            <a:fld id="{F4BC1163-3FA6-4D57-B659-1FF4B14B1A87}" type="slidenum">
              <a:rPr lang="ru-RU">
                <a:solidFill>
                  <a:srgbClr val="000000"/>
                </a:solidFill>
              </a:rPr>
              <a:pPr fontAlgn="base">
                <a:spcBef>
                  <a:spcPct val="0"/>
                </a:spcBef>
                <a:spcAft>
                  <a:spcPct val="0"/>
                </a:spcAft>
                <a:defRPr/>
              </a:pPr>
              <a:t>‹#›</a:t>
            </a:fld>
            <a:endParaRPr lang="ru-RU">
              <a:solidFill>
                <a:srgbClr val="000000"/>
              </a:solidFill>
            </a:endParaRPr>
          </a:p>
        </p:txBody>
      </p:sp>
    </p:spTree>
    <p:extLst>
      <p:ext uri="{BB962C8B-B14F-4D97-AF65-F5344CB8AC3E}">
        <p14:creationId xmlns:p14="http://schemas.microsoft.com/office/powerpoint/2010/main" val="1624256300"/>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extLst>
              <a:ext uri="{28A0092B-C50C-407E-A947-70E740481C1C}">
                <a14:useLocalDpi xmlns:a14="http://schemas.microsoft.com/office/drawing/2010/main"/>
              </a:ext>
            </a:extLst>
          </a:blip>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757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pitchFamily="34" charset="0"/>
              </a:defRPr>
            </a:lvl1pPr>
          </a:lstStyle>
          <a:p>
            <a:pPr fontAlgn="base">
              <a:spcBef>
                <a:spcPct val="0"/>
              </a:spcBef>
              <a:spcAft>
                <a:spcPct val="0"/>
              </a:spcAft>
              <a:defRPr/>
            </a:pPr>
            <a:endParaRPr lang="ru-RU">
              <a:solidFill>
                <a:srgbClr val="000000"/>
              </a:solidFill>
            </a:endParaRPr>
          </a:p>
        </p:txBody>
      </p:sp>
      <p:sp>
        <p:nvSpPr>
          <p:cNvPr id="757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lgn="ctr" fontAlgn="base">
              <a:spcBef>
                <a:spcPct val="0"/>
              </a:spcBef>
              <a:spcAft>
                <a:spcPct val="0"/>
              </a:spcAft>
              <a:defRPr/>
            </a:pPr>
            <a:endParaRPr lang="ru-RU">
              <a:solidFill>
                <a:srgbClr val="000000"/>
              </a:solidFill>
            </a:endParaRPr>
          </a:p>
        </p:txBody>
      </p:sp>
      <p:sp>
        <p:nvSpPr>
          <p:cNvPr id="7578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fontAlgn="base">
              <a:spcBef>
                <a:spcPct val="0"/>
              </a:spcBef>
              <a:spcAft>
                <a:spcPct val="0"/>
              </a:spcAft>
              <a:defRPr/>
            </a:pPr>
            <a:fld id="{F4BC1163-3FA6-4D57-B659-1FF4B14B1A87}" type="slidenum">
              <a:rPr lang="ru-RU">
                <a:solidFill>
                  <a:srgbClr val="000000"/>
                </a:solidFill>
              </a:rPr>
              <a:pPr fontAlgn="base">
                <a:spcBef>
                  <a:spcPct val="0"/>
                </a:spcBef>
                <a:spcAft>
                  <a:spcPct val="0"/>
                </a:spcAft>
                <a:defRPr/>
              </a:pPr>
              <a:t>‹#›</a:t>
            </a:fld>
            <a:endParaRPr lang="ru-RU">
              <a:solidFill>
                <a:srgbClr val="000000"/>
              </a:solidFill>
            </a:endParaRPr>
          </a:p>
        </p:txBody>
      </p:sp>
    </p:spTree>
    <p:extLst>
      <p:ext uri="{BB962C8B-B14F-4D97-AF65-F5344CB8AC3E}">
        <p14:creationId xmlns:p14="http://schemas.microsoft.com/office/powerpoint/2010/main" val="1583780068"/>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extLst>
              <a:ext uri="{28A0092B-C50C-407E-A947-70E740481C1C}">
                <a14:useLocalDpi xmlns:a14="http://schemas.microsoft.com/office/drawing/2010/main"/>
              </a:ext>
            </a:extLst>
          </a:blip>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757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pitchFamily="34" charset="0"/>
              </a:defRPr>
            </a:lvl1pPr>
          </a:lstStyle>
          <a:p>
            <a:pPr fontAlgn="base">
              <a:spcBef>
                <a:spcPct val="0"/>
              </a:spcBef>
              <a:spcAft>
                <a:spcPct val="0"/>
              </a:spcAft>
              <a:defRPr/>
            </a:pPr>
            <a:endParaRPr lang="ru-RU">
              <a:solidFill>
                <a:srgbClr val="000000"/>
              </a:solidFill>
            </a:endParaRPr>
          </a:p>
        </p:txBody>
      </p:sp>
      <p:sp>
        <p:nvSpPr>
          <p:cNvPr id="757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lgn="ctr" fontAlgn="base">
              <a:spcBef>
                <a:spcPct val="0"/>
              </a:spcBef>
              <a:spcAft>
                <a:spcPct val="0"/>
              </a:spcAft>
              <a:defRPr/>
            </a:pPr>
            <a:endParaRPr lang="ru-RU">
              <a:solidFill>
                <a:srgbClr val="000000"/>
              </a:solidFill>
            </a:endParaRPr>
          </a:p>
        </p:txBody>
      </p:sp>
      <p:sp>
        <p:nvSpPr>
          <p:cNvPr id="7578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fontAlgn="base">
              <a:spcBef>
                <a:spcPct val="0"/>
              </a:spcBef>
              <a:spcAft>
                <a:spcPct val="0"/>
              </a:spcAft>
              <a:defRPr/>
            </a:pPr>
            <a:fld id="{F4BC1163-3FA6-4D57-B659-1FF4B14B1A87}" type="slidenum">
              <a:rPr lang="ru-RU">
                <a:solidFill>
                  <a:srgbClr val="000000"/>
                </a:solidFill>
              </a:rPr>
              <a:pPr fontAlgn="base">
                <a:spcBef>
                  <a:spcPct val="0"/>
                </a:spcBef>
                <a:spcAft>
                  <a:spcPct val="0"/>
                </a:spcAft>
                <a:defRPr/>
              </a:pPr>
              <a:t>‹#›</a:t>
            </a:fld>
            <a:endParaRPr lang="ru-RU">
              <a:solidFill>
                <a:srgbClr val="000000"/>
              </a:solidFill>
            </a:endParaRPr>
          </a:p>
        </p:txBody>
      </p:sp>
    </p:spTree>
    <p:extLst>
      <p:ext uri="{BB962C8B-B14F-4D97-AF65-F5344CB8AC3E}">
        <p14:creationId xmlns:p14="http://schemas.microsoft.com/office/powerpoint/2010/main" val="374685559"/>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04"/>
            </a:gs>
            <a:gs pos="50000">
              <a:srgbClr val="000066"/>
            </a:gs>
            <a:gs pos="100000">
              <a:srgbClr val="000004"/>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ru-RU">
              <a:solidFill>
                <a:srgbClr val="66CCFF"/>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ru-RU">
              <a:solidFill>
                <a:srgbClr val="66CCFF"/>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49DC9655-4D26-4BF2-B84A-0BA60CDB6E55}" type="slidenum">
              <a:rPr lang="ru-RU">
                <a:solidFill>
                  <a:srgbClr val="66CCFF"/>
                </a:solidFill>
              </a:rPr>
              <a:pPr fontAlgn="base">
                <a:spcBef>
                  <a:spcPct val="0"/>
                </a:spcBef>
                <a:spcAft>
                  <a:spcPct val="0"/>
                </a:spcAft>
                <a:defRPr/>
              </a:pPr>
              <a:t>‹#›</a:t>
            </a:fld>
            <a:endParaRPr lang="ru-RU">
              <a:solidFill>
                <a:srgbClr val="66CCFF"/>
              </a:solidFill>
            </a:endParaRPr>
          </a:p>
        </p:txBody>
      </p:sp>
    </p:spTree>
    <p:extLst>
      <p:ext uri="{BB962C8B-B14F-4D97-AF65-F5344CB8AC3E}">
        <p14:creationId xmlns:p14="http://schemas.microsoft.com/office/powerpoint/2010/main" val="527033080"/>
      </p:ext>
    </p:extLst>
  </p:cSld>
  <p:clrMap bg1="dk2" tx1="lt1" bg2="dk1" tx2="lt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1" r:id="rId13"/>
  </p:sldLayoutIdLst>
  <p:transition spd="med">
    <p:diamond/>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04"/>
            </a:gs>
            <a:gs pos="50000">
              <a:srgbClr val="000066"/>
            </a:gs>
            <a:gs pos="100000">
              <a:srgbClr val="000004"/>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ru-RU">
              <a:solidFill>
                <a:srgbClr val="66CCFF"/>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ru-RU">
              <a:solidFill>
                <a:srgbClr val="66CCFF"/>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49DC9655-4D26-4BF2-B84A-0BA60CDB6E55}" type="slidenum">
              <a:rPr lang="ru-RU">
                <a:solidFill>
                  <a:srgbClr val="66CCFF"/>
                </a:solidFill>
              </a:rPr>
              <a:pPr fontAlgn="base">
                <a:spcBef>
                  <a:spcPct val="0"/>
                </a:spcBef>
                <a:spcAft>
                  <a:spcPct val="0"/>
                </a:spcAft>
                <a:defRPr/>
              </a:pPr>
              <a:t>‹#›</a:t>
            </a:fld>
            <a:endParaRPr lang="ru-RU">
              <a:solidFill>
                <a:srgbClr val="66CCFF"/>
              </a:solidFill>
            </a:endParaRPr>
          </a:p>
        </p:txBody>
      </p:sp>
    </p:spTree>
    <p:extLst>
      <p:ext uri="{BB962C8B-B14F-4D97-AF65-F5344CB8AC3E}">
        <p14:creationId xmlns:p14="http://schemas.microsoft.com/office/powerpoint/2010/main" val="2635669889"/>
      </p:ext>
    </p:extLst>
  </p:cSld>
  <p:clrMap bg1="dk2" tx1="lt1" bg2="dk1" tx2="lt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 id="2147483824" r:id="rId12"/>
    <p:sldLayoutId id="2147483825" r:id="rId13"/>
  </p:sldLayoutIdLst>
  <p:transition spd="med">
    <p:diamond/>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accent1"/>
            </a:gs>
            <a:gs pos="100000">
              <a:srgbClr val="D9B7E7"/>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ru-RU" altLang="ru-RU"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ru-RU" altLang="ru-RU"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BFCE3B0F-EB3E-4FEA-B3DE-973DDE0D29F9}" type="slidenum">
              <a:rPr lang="ru-RU" altLang="ru-RU" smtClean="0">
                <a:solidFill>
                  <a:srgbClr val="000000"/>
                </a:solidFill>
              </a:rPr>
              <a:pPr fontAlgn="base">
                <a:spcBef>
                  <a:spcPct val="0"/>
                </a:spcBef>
                <a:spcAft>
                  <a:spcPct val="0"/>
                </a:spcAft>
              </a:pPr>
              <a:t>‹#›</a:t>
            </a:fld>
            <a:endParaRPr lang="ru-RU" altLang="ru-RU" smtClean="0">
              <a:solidFill>
                <a:srgbClr val="000000"/>
              </a:solidFill>
            </a:endParaRPr>
          </a:p>
        </p:txBody>
      </p:sp>
    </p:spTree>
    <p:extLst>
      <p:ext uri="{BB962C8B-B14F-4D97-AF65-F5344CB8AC3E}">
        <p14:creationId xmlns:p14="http://schemas.microsoft.com/office/powerpoint/2010/main" val="29202120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accent1"/>
            </a:gs>
            <a:gs pos="100000">
              <a:srgbClr val="D9B7E7"/>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ru-RU" altLang="ru-RU"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ru-RU" altLang="ru-RU"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BFCE3B0F-EB3E-4FEA-B3DE-973DDE0D29F9}" type="slidenum">
              <a:rPr lang="ru-RU" altLang="ru-RU" smtClean="0">
                <a:solidFill>
                  <a:srgbClr val="000000"/>
                </a:solidFill>
              </a:rPr>
              <a:pPr fontAlgn="base">
                <a:spcBef>
                  <a:spcPct val="0"/>
                </a:spcBef>
                <a:spcAft>
                  <a:spcPct val="0"/>
                </a:spcAft>
              </a:pPr>
              <a:t>‹#›</a:t>
            </a:fld>
            <a:endParaRPr lang="ru-RU" altLang="ru-RU" smtClean="0">
              <a:solidFill>
                <a:srgbClr val="000000"/>
              </a:solidFill>
            </a:endParaRPr>
          </a:p>
        </p:txBody>
      </p:sp>
    </p:spTree>
    <p:extLst>
      <p:ext uri="{BB962C8B-B14F-4D97-AF65-F5344CB8AC3E}">
        <p14:creationId xmlns:p14="http://schemas.microsoft.com/office/powerpoint/2010/main" val="314865424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accent1"/>
            </a:gs>
            <a:gs pos="100000">
              <a:srgbClr val="D9B7E7"/>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ru-RU" altLang="ru-RU"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ru-RU" altLang="ru-RU"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BFCE3B0F-EB3E-4FEA-B3DE-973DDE0D29F9}" type="slidenum">
              <a:rPr lang="ru-RU" altLang="ru-RU" smtClean="0">
                <a:solidFill>
                  <a:srgbClr val="000000"/>
                </a:solidFill>
              </a:rPr>
              <a:pPr fontAlgn="base">
                <a:spcBef>
                  <a:spcPct val="0"/>
                </a:spcBef>
                <a:spcAft>
                  <a:spcPct val="0"/>
                </a:spcAft>
              </a:pPr>
              <a:t>‹#›</a:t>
            </a:fld>
            <a:endParaRPr lang="ru-RU" altLang="ru-RU" smtClean="0">
              <a:solidFill>
                <a:srgbClr val="000000"/>
              </a:solidFill>
            </a:endParaRPr>
          </a:p>
        </p:txBody>
      </p:sp>
    </p:spTree>
    <p:extLst>
      <p:ext uri="{BB962C8B-B14F-4D97-AF65-F5344CB8AC3E}">
        <p14:creationId xmlns:p14="http://schemas.microsoft.com/office/powerpoint/2010/main" val="42282031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extLst>
              <a:ext uri="{28A0092B-C50C-407E-A947-70E740481C1C}">
                <a14:useLocalDpi xmlns:a14="http://schemas.microsoft.com/office/drawing/2010/main"/>
              </a:ext>
            </a:extLst>
          </a:blip>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smtClean="0"/>
            </a:lvl1pPr>
          </a:lstStyle>
          <a:p>
            <a:pPr fontAlgn="base">
              <a:spcBef>
                <a:spcPct val="0"/>
              </a:spcBef>
              <a:spcAft>
                <a:spcPct val="0"/>
              </a:spcAft>
              <a:defRPr/>
            </a:pPr>
            <a:endParaRPr lang="ru-RU">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ru-RU">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lgn="r" fontAlgn="base">
              <a:spcBef>
                <a:spcPct val="0"/>
              </a:spcBef>
              <a:spcAft>
                <a:spcPct val="0"/>
              </a:spcAft>
              <a:defRPr/>
            </a:pPr>
            <a:fld id="{AED0BE6B-34E6-4404-9954-38F4D6755DDE}" type="slidenum">
              <a:rPr lang="ru-RU">
                <a:solidFill>
                  <a:srgbClr val="000000"/>
                </a:solidFill>
              </a:rPr>
              <a:pPr algn="r" fontAlgn="base">
                <a:spcBef>
                  <a:spcPct val="0"/>
                </a:spcBef>
                <a:spcAft>
                  <a:spcPct val="0"/>
                </a:spcAft>
                <a:defRPr/>
              </a:pPr>
              <a:t>‹#›</a:t>
            </a:fld>
            <a:endParaRPr lang="ru-RU">
              <a:solidFill>
                <a:srgbClr val="000000"/>
              </a:solidFill>
            </a:endParaRPr>
          </a:p>
        </p:txBody>
      </p:sp>
    </p:spTree>
    <p:extLst>
      <p:ext uri="{BB962C8B-B14F-4D97-AF65-F5344CB8AC3E}">
        <p14:creationId xmlns:p14="http://schemas.microsoft.com/office/powerpoint/2010/main" val="94874450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ransition spd="med"/>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extLst>
              <a:ext uri="{28A0092B-C50C-407E-A947-70E740481C1C}">
                <a14:useLocalDpi xmlns:a14="http://schemas.microsoft.com/office/drawing/2010/main"/>
              </a:ext>
            </a:extLst>
          </a:blip>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smtClean="0"/>
            </a:lvl1pPr>
          </a:lstStyle>
          <a:p>
            <a:pPr fontAlgn="base">
              <a:spcBef>
                <a:spcPct val="0"/>
              </a:spcBef>
              <a:spcAft>
                <a:spcPct val="0"/>
              </a:spcAft>
              <a:defRPr/>
            </a:pPr>
            <a:endParaRPr lang="ru-RU">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ru-RU">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lgn="r" fontAlgn="base">
              <a:spcBef>
                <a:spcPct val="0"/>
              </a:spcBef>
              <a:spcAft>
                <a:spcPct val="0"/>
              </a:spcAft>
              <a:defRPr/>
            </a:pPr>
            <a:fld id="{AED0BE6B-34E6-4404-9954-38F4D6755DDE}" type="slidenum">
              <a:rPr lang="ru-RU">
                <a:solidFill>
                  <a:srgbClr val="000000"/>
                </a:solidFill>
              </a:rPr>
              <a:pPr algn="r" fontAlgn="base">
                <a:spcBef>
                  <a:spcPct val="0"/>
                </a:spcBef>
                <a:spcAft>
                  <a:spcPct val="0"/>
                </a:spcAft>
                <a:defRPr/>
              </a:pPr>
              <a:t>‹#›</a:t>
            </a:fld>
            <a:endParaRPr lang="ru-RU">
              <a:solidFill>
                <a:srgbClr val="000000"/>
              </a:solidFill>
            </a:endParaRPr>
          </a:p>
        </p:txBody>
      </p:sp>
    </p:spTree>
    <p:extLst>
      <p:ext uri="{BB962C8B-B14F-4D97-AF65-F5344CB8AC3E}">
        <p14:creationId xmlns:p14="http://schemas.microsoft.com/office/powerpoint/2010/main" val="3505876275"/>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transition spd="med"/>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extLst>
              <a:ext uri="{28A0092B-C50C-407E-A947-70E740481C1C}">
                <a14:useLocalDpi xmlns:a14="http://schemas.microsoft.com/office/drawing/2010/main"/>
              </a:ext>
            </a:extLst>
          </a:blip>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smtClean="0"/>
            </a:lvl1pPr>
          </a:lstStyle>
          <a:p>
            <a:pPr fontAlgn="base">
              <a:spcBef>
                <a:spcPct val="0"/>
              </a:spcBef>
              <a:spcAft>
                <a:spcPct val="0"/>
              </a:spcAft>
              <a:defRPr/>
            </a:pPr>
            <a:endParaRPr lang="ru-RU">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ru-RU">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lgn="r" fontAlgn="base">
              <a:spcBef>
                <a:spcPct val="0"/>
              </a:spcBef>
              <a:spcAft>
                <a:spcPct val="0"/>
              </a:spcAft>
              <a:defRPr/>
            </a:pPr>
            <a:fld id="{AED0BE6B-34E6-4404-9954-38F4D6755DDE}" type="slidenum">
              <a:rPr lang="ru-RU">
                <a:solidFill>
                  <a:srgbClr val="000000"/>
                </a:solidFill>
              </a:rPr>
              <a:pPr algn="r" fontAlgn="base">
                <a:spcBef>
                  <a:spcPct val="0"/>
                </a:spcBef>
                <a:spcAft>
                  <a:spcPct val="0"/>
                </a:spcAft>
                <a:defRPr/>
              </a:pPr>
              <a:t>‹#›</a:t>
            </a:fld>
            <a:endParaRPr lang="ru-RU">
              <a:solidFill>
                <a:srgbClr val="000000"/>
              </a:solidFill>
            </a:endParaRPr>
          </a:p>
        </p:txBody>
      </p:sp>
    </p:spTree>
    <p:extLst>
      <p:ext uri="{BB962C8B-B14F-4D97-AF65-F5344CB8AC3E}">
        <p14:creationId xmlns:p14="http://schemas.microsoft.com/office/powerpoint/2010/main" val="687737615"/>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transition spd="med"/>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0"/>
            <a:ext cx="9144000" cy="6934200"/>
            <a:chOff x="0" y="0"/>
            <a:chExt cx="5760" cy="4368"/>
          </a:xfrm>
        </p:grpSpPr>
        <p:sp>
          <p:nvSpPr>
            <p:cNvPr id="136195"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fontAlgn="base">
                <a:spcBef>
                  <a:spcPct val="0"/>
                </a:spcBef>
                <a:spcAft>
                  <a:spcPct val="0"/>
                </a:spcAft>
                <a:defRPr/>
              </a:pPr>
              <a:endParaRPr lang="ru-RU">
                <a:solidFill>
                  <a:srgbClr val="000000"/>
                </a:solidFill>
              </a:endParaRPr>
            </a:p>
          </p:txBody>
        </p:sp>
        <p:sp>
          <p:nvSpPr>
            <p:cNvPr id="2057" name="Freeform 4"/>
            <p:cNvSpPr>
              <a:spLocks/>
            </p:cNvSpPr>
            <p:nvPr/>
          </p:nvSpPr>
          <p:spPr bwMode="hidden">
            <a:xfrm>
              <a:off x="0" y="2496"/>
              <a:ext cx="2112" cy="1604"/>
            </a:xfrm>
            <a:custGeom>
              <a:avLst/>
              <a:gdLst>
                <a:gd name="T0" fmla="*/ 574 w 2123"/>
                <a:gd name="T1" fmla="*/ 933 h 1696"/>
                <a:gd name="T2" fmla="*/ 538 w 2123"/>
                <a:gd name="T3" fmla="*/ 611 h 1696"/>
                <a:gd name="T4" fmla="*/ 664 w 2123"/>
                <a:gd name="T5" fmla="*/ 354 h 1696"/>
                <a:gd name="T6" fmla="*/ 917 w 2123"/>
                <a:gd name="T7" fmla="*/ 525 h 1696"/>
                <a:gd name="T8" fmla="*/ 1202 w 2123"/>
                <a:gd name="T9" fmla="*/ 777 h 1696"/>
                <a:gd name="T10" fmla="*/ 1467 w 2123"/>
                <a:gd name="T11" fmla="*/ 992 h 1696"/>
                <a:gd name="T12" fmla="*/ 1782 w 2123"/>
                <a:gd name="T13" fmla="*/ 1216 h 1696"/>
                <a:gd name="T14" fmla="*/ 1863 w 2123"/>
                <a:gd name="T15" fmla="*/ 1264 h 1696"/>
                <a:gd name="T16" fmla="*/ 1817 w 2123"/>
                <a:gd name="T17" fmla="*/ 1212 h 1696"/>
                <a:gd name="T18" fmla="*/ 1397 w 2123"/>
                <a:gd name="T19" fmla="*/ 896 h 1696"/>
                <a:gd name="T20" fmla="*/ 1076 w 2123"/>
                <a:gd name="T21" fmla="*/ 611 h 1696"/>
                <a:gd name="T22" fmla="*/ 715 w 2123"/>
                <a:gd name="T23" fmla="*/ 294 h 1696"/>
                <a:gd name="T24" fmla="*/ 989 w 2123"/>
                <a:gd name="T25" fmla="*/ 278 h 1696"/>
                <a:gd name="T26" fmla="*/ 1272 w 2123"/>
                <a:gd name="T27" fmla="*/ 284 h 1696"/>
                <a:gd name="T28" fmla="*/ 1598 w 2123"/>
                <a:gd name="T29" fmla="*/ 240 h 1696"/>
                <a:gd name="T30" fmla="*/ 2101 w 2123"/>
                <a:gd name="T31" fmla="*/ 176 h 1696"/>
                <a:gd name="T32" fmla="*/ 2053 w 2123"/>
                <a:gd name="T33" fmla="*/ 155 h 1696"/>
                <a:gd name="T34" fmla="*/ 1527 w 2123"/>
                <a:gd name="T35" fmla="*/ 230 h 1696"/>
                <a:gd name="T36" fmla="*/ 1196 w 2123"/>
                <a:gd name="T37" fmla="*/ 246 h 1696"/>
                <a:gd name="T38" fmla="*/ 751 w 2123"/>
                <a:gd name="T39" fmla="*/ 230 h 1696"/>
                <a:gd name="T40" fmla="*/ 811 w 2123"/>
                <a:gd name="T41" fmla="*/ 203 h 1696"/>
                <a:gd name="T42" fmla="*/ 1130 w 2123"/>
                <a:gd name="T43" fmla="*/ 0 h 1696"/>
                <a:gd name="T44" fmla="*/ 1076 w 2123"/>
                <a:gd name="T45" fmla="*/ 26 h 1696"/>
                <a:gd name="T46" fmla="*/ 1000 w 2123"/>
                <a:gd name="T47" fmla="*/ 75 h 1696"/>
                <a:gd name="T48" fmla="*/ 847 w 2123"/>
                <a:gd name="T49" fmla="*/ 171 h 1696"/>
                <a:gd name="T50" fmla="*/ 664 w 2123"/>
                <a:gd name="T51" fmla="*/ 252 h 1696"/>
                <a:gd name="T52" fmla="*/ 628 w 2123"/>
                <a:gd name="T53" fmla="*/ 322 h 1696"/>
                <a:gd name="T54" fmla="*/ 301 w 2123"/>
                <a:gd name="T55" fmla="*/ 525 h 1696"/>
                <a:gd name="T56" fmla="*/ 0 w 2123"/>
                <a:gd name="T57" fmla="*/ 649 h 1696"/>
                <a:gd name="T58" fmla="*/ 0 w 2123"/>
                <a:gd name="T59" fmla="*/ 654 h 1696"/>
                <a:gd name="T60" fmla="*/ 0 w 2123"/>
                <a:gd name="T61" fmla="*/ 686 h 1696"/>
                <a:gd name="T62" fmla="*/ 295 w 2123"/>
                <a:gd name="T63" fmla="*/ 568 h 1696"/>
                <a:gd name="T64" fmla="*/ 586 w 2123"/>
                <a:gd name="T65" fmla="*/ 386 h 1696"/>
                <a:gd name="T66" fmla="*/ 502 w 2123"/>
                <a:gd name="T67" fmla="*/ 601 h 1696"/>
                <a:gd name="T68" fmla="*/ 520 w 2123"/>
                <a:gd name="T69" fmla="*/ 890 h 1696"/>
                <a:gd name="T70" fmla="*/ 456 w 2123"/>
                <a:gd name="T71" fmla="*/ 1045 h 1696"/>
                <a:gd name="T72" fmla="*/ 325 w 2123"/>
                <a:gd name="T73" fmla="*/ 1324 h 1696"/>
                <a:gd name="T74" fmla="*/ 319 w 2123"/>
                <a:gd name="T75" fmla="*/ 1517 h 1696"/>
                <a:gd name="T76" fmla="*/ 325 w 2123"/>
                <a:gd name="T77" fmla="*/ 1517 h 1696"/>
                <a:gd name="T78" fmla="*/ 343 w 2123"/>
                <a:gd name="T79" fmla="*/ 1388 h 1696"/>
                <a:gd name="T80" fmla="*/ 574 w 2123"/>
                <a:gd name="T81" fmla="*/ 933 h 1696"/>
                <a:gd name="T82" fmla="*/ 574 w 2123"/>
                <a:gd name="T83" fmla="*/ 933 h 16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0000"/>
                </a:solidFill>
                <a:latin typeface="Tahoma" charset="0"/>
              </a:endParaRPr>
            </a:p>
          </p:txBody>
        </p:sp>
        <p:sp>
          <p:nvSpPr>
            <p:cNvPr id="2058" name="Freeform 5"/>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0000"/>
                </a:solidFill>
                <a:latin typeface="Tahoma" charset="0"/>
              </a:endParaRPr>
            </a:p>
          </p:txBody>
        </p:sp>
        <p:sp>
          <p:nvSpPr>
            <p:cNvPr id="2059" name="Freeform 6"/>
            <p:cNvSpPr>
              <a:spLocks/>
            </p:cNvSpPr>
            <p:nvPr/>
          </p:nvSpPr>
          <p:spPr bwMode="hidden">
            <a:xfrm>
              <a:off x="0" y="524"/>
              <a:ext cx="973" cy="1195"/>
            </a:xfrm>
            <a:custGeom>
              <a:avLst/>
              <a:gdLst>
                <a:gd name="T0" fmla="*/ 325 w 969"/>
                <a:gd name="T1" fmla="*/ 1192 h 1192"/>
                <a:gd name="T2" fmla="*/ 494 w 969"/>
                <a:gd name="T3" fmla="*/ 1198 h 1192"/>
                <a:gd name="T4" fmla="*/ 584 w 969"/>
                <a:gd name="T5" fmla="*/ 1156 h 1192"/>
                <a:gd name="T6" fmla="*/ 819 w 969"/>
                <a:gd name="T7" fmla="*/ 1091 h 1192"/>
                <a:gd name="T8" fmla="*/ 941 w 969"/>
                <a:gd name="T9" fmla="*/ 1061 h 1192"/>
                <a:gd name="T10" fmla="*/ 765 w 969"/>
                <a:gd name="T11" fmla="*/ 993 h 1192"/>
                <a:gd name="T12" fmla="*/ 560 w 969"/>
                <a:gd name="T13" fmla="*/ 957 h 1192"/>
                <a:gd name="T14" fmla="*/ 199 w 969"/>
                <a:gd name="T15" fmla="*/ 975 h 1192"/>
                <a:gd name="T16" fmla="*/ 301 w 969"/>
                <a:gd name="T17" fmla="*/ 897 h 1192"/>
                <a:gd name="T18" fmla="*/ 500 w 969"/>
                <a:gd name="T19" fmla="*/ 807 h 1192"/>
                <a:gd name="T20" fmla="*/ 700 w 969"/>
                <a:gd name="T21" fmla="*/ 675 h 1192"/>
                <a:gd name="T22" fmla="*/ 706 w 969"/>
                <a:gd name="T23" fmla="*/ 675 h 1192"/>
                <a:gd name="T24" fmla="*/ 718 w 969"/>
                <a:gd name="T25" fmla="*/ 669 h 1192"/>
                <a:gd name="T26" fmla="*/ 759 w 969"/>
                <a:gd name="T27" fmla="*/ 651 h 1192"/>
                <a:gd name="T28" fmla="*/ 783 w 969"/>
                <a:gd name="T29" fmla="*/ 645 h 1192"/>
                <a:gd name="T30" fmla="*/ 795 w 969"/>
                <a:gd name="T31" fmla="*/ 633 h 1192"/>
                <a:gd name="T32" fmla="*/ 801 w 969"/>
                <a:gd name="T33" fmla="*/ 621 h 1192"/>
                <a:gd name="T34" fmla="*/ 795 w 969"/>
                <a:gd name="T35" fmla="*/ 615 h 1192"/>
                <a:gd name="T36" fmla="*/ 789 w 969"/>
                <a:gd name="T37" fmla="*/ 603 h 1192"/>
                <a:gd name="T38" fmla="*/ 789 w 969"/>
                <a:gd name="T39" fmla="*/ 577 h 1192"/>
                <a:gd name="T40" fmla="*/ 801 w 969"/>
                <a:gd name="T41" fmla="*/ 547 h 1192"/>
                <a:gd name="T42" fmla="*/ 813 w 969"/>
                <a:gd name="T43" fmla="*/ 517 h 1192"/>
                <a:gd name="T44" fmla="*/ 831 w 969"/>
                <a:gd name="T45" fmla="*/ 487 h 1192"/>
                <a:gd name="T46" fmla="*/ 843 w 969"/>
                <a:gd name="T47" fmla="*/ 457 h 1192"/>
                <a:gd name="T48" fmla="*/ 849 w 969"/>
                <a:gd name="T49" fmla="*/ 439 h 1192"/>
                <a:gd name="T50" fmla="*/ 857 w 969"/>
                <a:gd name="T51" fmla="*/ 433 h 1192"/>
                <a:gd name="T52" fmla="*/ 857 w 969"/>
                <a:gd name="T53" fmla="*/ 349 h 1192"/>
                <a:gd name="T54" fmla="*/ 857 w 969"/>
                <a:gd name="T55" fmla="*/ 343 h 1192"/>
                <a:gd name="T56" fmla="*/ 863 w 969"/>
                <a:gd name="T57" fmla="*/ 337 h 1192"/>
                <a:gd name="T58" fmla="*/ 881 w 969"/>
                <a:gd name="T59" fmla="*/ 307 h 1192"/>
                <a:gd name="T60" fmla="*/ 893 w 969"/>
                <a:gd name="T61" fmla="*/ 271 h 1192"/>
                <a:gd name="T62" fmla="*/ 905 w 969"/>
                <a:gd name="T63" fmla="*/ 241 h 1192"/>
                <a:gd name="T64" fmla="*/ 911 w 969"/>
                <a:gd name="T65" fmla="*/ 229 h 1192"/>
                <a:gd name="T66" fmla="*/ 917 w 969"/>
                <a:gd name="T67" fmla="*/ 217 h 1192"/>
                <a:gd name="T68" fmla="*/ 935 w 969"/>
                <a:gd name="T69" fmla="*/ 173 h 1192"/>
                <a:gd name="T70" fmla="*/ 953 w 969"/>
                <a:gd name="T71" fmla="*/ 137 h 1192"/>
                <a:gd name="T72" fmla="*/ 959 w 969"/>
                <a:gd name="T73" fmla="*/ 125 h 1192"/>
                <a:gd name="T74" fmla="*/ 959 w 969"/>
                <a:gd name="T75" fmla="*/ 119 h 1192"/>
                <a:gd name="T76" fmla="*/ 977 w 969"/>
                <a:gd name="T77" fmla="*/ 0 h 1192"/>
                <a:gd name="T78" fmla="*/ 953 w 969"/>
                <a:gd name="T79" fmla="*/ 47 h 1192"/>
                <a:gd name="T80" fmla="*/ 789 w 969"/>
                <a:gd name="T81" fmla="*/ 113 h 1192"/>
                <a:gd name="T82" fmla="*/ 712 w 969"/>
                <a:gd name="T83" fmla="*/ 161 h 1192"/>
                <a:gd name="T84" fmla="*/ 464 w 969"/>
                <a:gd name="T85" fmla="*/ 235 h 1192"/>
                <a:gd name="T86" fmla="*/ 283 w 969"/>
                <a:gd name="T87" fmla="*/ 289 h 1192"/>
                <a:gd name="T88" fmla="*/ 175 w 969"/>
                <a:gd name="T89" fmla="*/ 295 h 1192"/>
                <a:gd name="T90" fmla="*/ 12 w 969"/>
                <a:gd name="T91" fmla="*/ 487 h 1192"/>
                <a:gd name="T92" fmla="*/ 0 w 969"/>
                <a:gd name="T93" fmla="*/ 511 h 1192"/>
                <a:gd name="T94" fmla="*/ 0 w 969"/>
                <a:gd name="T95" fmla="*/ 1192 h 1192"/>
                <a:gd name="T96" fmla="*/ 96 w 969"/>
                <a:gd name="T97" fmla="*/ 1186 h 1192"/>
                <a:gd name="T98" fmla="*/ 325 w 969"/>
                <a:gd name="T99" fmla="*/ 1192 h 1192"/>
                <a:gd name="T100" fmla="*/ 325 w 969"/>
                <a:gd name="T101" fmla="*/ 1192 h 11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0000"/>
                </a:solidFill>
                <a:latin typeface="Tahoma" charset="0"/>
              </a:endParaRPr>
            </a:p>
          </p:txBody>
        </p:sp>
        <p:sp>
          <p:nvSpPr>
            <p:cNvPr id="2060" name="Freeform 7"/>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0000"/>
                </a:solidFill>
                <a:latin typeface="Tahoma" charset="0"/>
              </a:endParaRPr>
            </a:p>
          </p:txBody>
        </p:sp>
        <p:sp>
          <p:nvSpPr>
            <p:cNvPr id="2061" name="Freeform 8"/>
            <p:cNvSpPr>
              <a:spLocks/>
            </p:cNvSpPr>
            <p:nvPr/>
          </p:nvSpPr>
          <p:spPr bwMode="hidden">
            <a:xfrm>
              <a:off x="3525" y="1"/>
              <a:ext cx="2185" cy="1508"/>
            </a:xfrm>
            <a:custGeom>
              <a:avLst/>
              <a:gdLst>
                <a:gd name="T0" fmla="*/ 1042 w 2176"/>
                <a:gd name="T1" fmla="*/ 771 h 1505"/>
                <a:gd name="T2" fmla="*/ 1200 w 2176"/>
                <a:gd name="T3" fmla="*/ 1239 h 1505"/>
                <a:gd name="T4" fmla="*/ 964 w 2176"/>
                <a:gd name="T5" fmla="*/ 1197 h 1505"/>
                <a:gd name="T6" fmla="*/ 729 w 2176"/>
                <a:gd name="T7" fmla="*/ 1131 h 1505"/>
                <a:gd name="T8" fmla="*/ 446 w 2176"/>
                <a:gd name="T9" fmla="*/ 1113 h 1505"/>
                <a:gd name="T10" fmla="*/ 0 w 2176"/>
                <a:gd name="T11" fmla="*/ 1083 h 1505"/>
                <a:gd name="T12" fmla="*/ 30 w 2176"/>
                <a:gd name="T13" fmla="*/ 1119 h 1505"/>
                <a:gd name="T14" fmla="*/ 500 w 2176"/>
                <a:gd name="T15" fmla="*/ 1137 h 1505"/>
                <a:gd name="T16" fmla="*/ 783 w 2176"/>
                <a:gd name="T17" fmla="*/ 1191 h 1505"/>
                <a:gd name="T18" fmla="*/ 1140 w 2176"/>
                <a:gd name="T19" fmla="*/ 1307 h 1505"/>
                <a:gd name="T20" fmla="*/ 1078 w 2176"/>
                <a:gd name="T21" fmla="*/ 1325 h 1505"/>
                <a:gd name="T22" fmla="*/ 717 w 2176"/>
                <a:gd name="T23" fmla="*/ 1511 h 1505"/>
                <a:gd name="T24" fmla="*/ 771 w 2176"/>
                <a:gd name="T25" fmla="*/ 1487 h 1505"/>
                <a:gd name="T26" fmla="*/ 869 w 2176"/>
                <a:gd name="T27" fmla="*/ 1445 h 1505"/>
                <a:gd name="T28" fmla="*/ 1030 w 2176"/>
                <a:gd name="T29" fmla="*/ 1361 h 1505"/>
                <a:gd name="T30" fmla="*/ 1224 w 2176"/>
                <a:gd name="T31" fmla="*/ 1301 h 1505"/>
                <a:gd name="T32" fmla="*/ 1277 w 2176"/>
                <a:gd name="T33" fmla="*/ 1227 h 1505"/>
                <a:gd name="T34" fmla="*/ 1646 w 2176"/>
                <a:gd name="T35" fmla="*/ 1047 h 1505"/>
                <a:gd name="T36" fmla="*/ 1947 w 2176"/>
                <a:gd name="T37" fmla="*/ 957 h 1505"/>
                <a:gd name="T38" fmla="*/ 2194 w 2176"/>
                <a:gd name="T39" fmla="*/ 825 h 1505"/>
                <a:gd name="T40" fmla="*/ 1977 w 2176"/>
                <a:gd name="T41" fmla="*/ 915 h 1505"/>
                <a:gd name="T42" fmla="*/ 1670 w 2176"/>
                <a:gd name="T43" fmla="*/ 993 h 1505"/>
                <a:gd name="T44" fmla="*/ 1351 w 2176"/>
                <a:gd name="T45" fmla="*/ 1155 h 1505"/>
                <a:gd name="T46" fmla="*/ 1513 w 2176"/>
                <a:gd name="T47" fmla="*/ 909 h 1505"/>
                <a:gd name="T48" fmla="*/ 1634 w 2176"/>
                <a:gd name="T49" fmla="*/ 547 h 1505"/>
                <a:gd name="T50" fmla="*/ 1754 w 2176"/>
                <a:gd name="T51" fmla="*/ 374 h 1505"/>
                <a:gd name="T52" fmla="*/ 1995 w 2176"/>
                <a:gd name="T53" fmla="*/ 60 h 1505"/>
                <a:gd name="T54" fmla="*/ 2019 w 2176"/>
                <a:gd name="T55" fmla="*/ 0 h 1505"/>
                <a:gd name="T56" fmla="*/ 1989 w 2176"/>
                <a:gd name="T57" fmla="*/ 0 h 1505"/>
                <a:gd name="T58" fmla="*/ 1610 w 2176"/>
                <a:gd name="T59" fmla="*/ 482 h 1505"/>
                <a:gd name="T60" fmla="*/ 1489 w 2176"/>
                <a:gd name="T61" fmla="*/ 891 h 1505"/>
                <a:gd name="T62" fmla="*/ 1265 w 2176"/>
                <a:gd name="T63" fmla="*/ 1179 h 1505"/>
                <a:gd name="T64" fmla="*/ 1140 w 2176"/>
                <a:gd name="T65" fmla="*/ 909 h 1505"/>
                <a:gd name="T66" fmla="*/ 1018 w 2176"/>
                <a:gd name="T67" fmla="*/ 542 h 1505"/>
                <a:gd name="T68" fmla="*/ 893 w 2176"/>
                <a:gd name="T69" fmla="*/ 222 h 1505"/>
                <a:gd name="T70" fmla="*/ 795 w 2176"/>
                <a:gd name="T71" fmla="*/ 0 h 1505"/>
                <a:gd name="T72" fmla="*/ 759 w 2176"/>
                <a:gd name="T73" fmla="*/ 0 h 1505"/>
                <a:gd name="T74" fmla="*/ 911 w 2176"/>
                <a:gd name="T75" fmla="*/ 356 h 1505"/>
                <a:gd name="T76" fmla="*/ 1042 w 2176"/>
                <a:gd name="T77" fmla="*/ 771 h 1505"/>
                <a:gd name="T78" fmla="*/ 1042 w 2176"/>
                <a:gd name="T79" fmla="*/ 771 h 1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0000"/>
                </a:solidFill>
                <a:latin typeface="Tahoma" charset="0"/>
              </a:endParaRPr>
            </a:p>
          </p:txBody>
        </p:sp>
        <p:sp>
          <p:nvSpPr>
            <p:cNvPr id="2062" name="Freeform 9"/>
            <p:cNvSpPr>
              <a:spLocks/>
            </p:cNvSpPr>
            <p:nvPr/>
          </p:nvSpPr>
          <p:spPr bwMode="hidden">
            <a:xfrm>
              <a:off x="0" y="649"/>
              <a:ext cx="816" cy="806"/>
            </a:xfrm>
            <a:custGeom>
              <a:avLst/>
              <a:gdLst>
                <a:gd name="T0" fmla="*/ 163 w 813"/>
                <a:gd name="T1" fmla="*/ 566 h 804"/>
                <a:gd name="T2" fmla="*/ 331 w 813"/>
                <a:gd name="T3" fmla="*/ 440 h 804"/>
                <a:gd name="T4" fmla="*/ 650 w 813"/>
                <a:gd name="T5" fmla="*/ 218 h 804"/>
                <a:gd name="T6" fmla="*/ 819 w 813"/>
                <a:gd name="T7" fmla="*/ 0 h 804"/>
                <a:gd name="T8" fmla="*/ 681 w 813"/>
                <a:gd name="T9" fmla="*/ 150 h 804"/>
                <a:gd name="T10" fmla="*/ 146 w 813"/>
                <a:gd name="T11" fmla="*/ 506 h 804"/>
                <a:gd name="T12" fmla="*/ 0 w 813"/>
                <a:gd name="T13" fmla="*/ 736 h 804"/>
                <a:gd name="T14" fmla="*/ 0 w 813"/>
                <a:gd name="T15" fmla="*/ 808 h 804"/>
                <a:gd name="T16" fmla="*/ 163 w 813"/>
                <a:gd name="T17" fmla="*/ 566 h 804"/>
                <a:gd name="T18" fmla="*/ 163 w 813"/>
                <a:gd name="T19" fmla="*/ 566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0000"/>
                </a:solidFill>
                <a:latin typeface="Tahoma" charset="0"/>
              </a:endParaRPr>
            </a:p>
          </p:txBody>
        </p:sp>
        <p:sp>
          <p:nvSpPr>
            <p:cNvPr id="2063" name="Freeform 10"/>
            <p:cNvSpPr>
              <a:spLocks/>
            </p:cNvSpPr>
            <p:nvPr/>
          </p:nvSpPr>
          <p:spPr bwMode="hidden">
            <a:xfrm>
              <a:off x="0" y="1545"/>
              <a:ext cx="762" cy="107"/>
            </a:xfrm>
            <a:custGeom>
              <a:avLst/>
              <a:gdLst>
                <a:gd name="T0" fmla="*/ 464 w 759"/>
                <a:gd name="T1" fmla="*/ 66 h 107"/>
                <a:gd name="T2" fmla="*/ 765 w 759"/>
                <a:gd name="T3" fmla="*/ 0 h 107"/>
                <a:gd name="T4" fmla="*/ 500 w 759"/>
                <a:gd name="T5" fmla="*/ 36 h 107"/>
                <a:gd name="T6" fmla="*/ 140 w 759"/>
                <a:gd name="T7" fmla="*/ 48 h 107"/>
                <a:gd name="T8" fmla="*/ 0 w 759"/>
                <a:gd name="T9" fmla="*/ 78 h 107"/>
                <a:gd name="T10" fmla="*/ 0 w 759"/>
                <a:gd name="T11" fmla="*/ 107 h 107"/>
                <a:gd name="T12" fmla="*/ 96 w 759"/>
                <a:gd name="T13" fmla="*/ 89 h 107"/>
                <a:gd name="T14" fmla="*/ 464 w 759"/>
                <a:gd name="T15" fmla="*/ 66 h 107"/>
                <a:gd name="T16" fmla="*/ 464 w 759"/>
                <a:gd name="T17" fmla="*/ 66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9" h="107">
                  <a:moveTo>
                    <a:pt x="460" y="66"/>
                  </a:moveTo>
                  <a:lnTo>
                    <a:pt x="759" y="0"/>
                  </a:lnTo>
                  <a:lnTo>
                    <a:pt x="496" y="36"/>
                  </a:lnTo>
                  <a:lnTo>
                    <a:pt x="138" y="48"/>
                  </a:lnTo>
                  <a:lnTo>
                    <a:pt x="0" y="78"/>
                  </a:lnTo>
                  <a:lnTo>
                    <a:pt x="0" y="107"/>
                  </a:lnTo>
                  <a:lnTo>
                    <a:pt x="96" y="89"/>
                  </a:lnTo>
                  <a:lnTo>
                    <a:pt x="460" y="6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0000"/>
                </a:solidFill>
                <a:latin typeface="Tahoma" charset="0"/>
              </a:endParaRPr>
            </a:p>
          </p:txBody>
        </p:sp>
        <p:sp>
          <p:nvSpPr>
            <p:cNvPr id="2064" name="Freeform 11"/>
            <p:cNvSpPr>
              <a:spLocks/>
            </p:cNvSpPr>
            <p:nvPr/>
          </p:nvSpPr>
          <p:spPr bwMode="hidden">
            <a:xfrm>
              <a:off x="2314" y="3431"/>
              <a:ext cx="3182" cy="745"/>
            </a:xfrm>
            <a:custGeom>
              <a:avLst/>
              <a:gdLst>
                <a:gd name="T0" fmla="*/ 1399 w 3169"/>
                <a:gd name="T1" fmla="*/ 241 h 743"/>
                <a:gd name="T2" fmla="*/ 1748 w 3169"/>
                <a:gd name="T3" fmla="*/ 235 h 743"/>
                <a:gd name="T4" fmla="*/ 2105 w 3169"/>
                <a:gd name="T5" fmla="*/ 253 h 743"/>
                <a:gd name="T6" fmla="*/ 2525 w 3169"/>
                <a:gd name="T7" fmla="*/ 235 h 743"/>
                <a:gd name="T8" fmla="*/ 3195 w 3169"/>
                <a:gd name="T9" fmla="*/ 206 h 743"/>
                <a:gd name="T10" fmla="*/ 3141 w 3169"/>
                <a:gd name="T11" fmla="*/ 188 h 743"/>
                <a:gd name="T12" fmla="*/ 2442 w 3169"/>
                <a:gd name="T13" fmla="*/ 223 h 743"/>
                <a:gd name="T14" fmla="*/ 2019 w 3169"/>
                <a:gd name="T15" fmla="*/ 223 h 743"/>
                <a:gd name="T16" fmla="*/ 1471 w 3169"/>
                <a:gd name="T17" fmla="*/ 188 h 743"/>
                <a:gd name="T18" fmla="*/ 1555 w 3169"/>
                <a:gd name="T19" fmla="*/ 168 h 743"/>
                <a:gd name="T20" fmla="*/ 2055 w 3169"/>
                <a:gd name="T21" fmla="*/ 0 h 743"/>
                <a:gd name="T22" fmla="*/ 1977 w 3169"/>
                <a:gd name="T23" fmla="*/ 24 h 743"/>
                <a:gd name="T24" fmla="*/ 1852 w 3169"/>
                <a:gd name="T25" fmla="*/ 66 h 743"/>
                <a:gd name="T26" fmla="*/ 1616 w 3169"/>
                <a:gd name="T27" fmla="*/ 138 h 743"/>
                <a:gd name="T28" fmla="*/ 1350 w 3169"/>
                <a:gd name="T29" fmla="*/ 200 h 743"/>
                <a:gd name="T30" fmla="*/ 1278 w 3169"/>
                <a:gd name="T31" fmla="*/ 253 h 743"/>
                <a:gd name="T32" fmla="*/ 771 w 3169"/>
                <a:gd name="T33" fmla="*/ 415 h 743"/>
                <a:gd name="T34" fmla="*/ 337 w 3169"/>
                <a:gd name="T35" fmla="*/ 505 h 743"/>
                <a:gd name="T36" fmla="*/ 0 w 3169"/>
                <a:gd name="T37" fmla="*/ 621 h 743"/>
                <a:gd name="T38" fmla="*/ 301 w 3169"/>
                <a:gd name="T39" fmla="*/ 541 h 743"/>
                <a:gd name="T40" fmla="*/ 741 w 3169"/>
                <a:gd name="T41" fmla="*/ 451 h 743"/>
                <a:gd name="T42" fmla="*/ 1188 w 3169"/>
                <a:gd name="T43" fmla="*/ 313 h 743"/>
                <a:gd name="T44" fmla="*/ 989 w 3169"/>
                <a:gd name="T45" fmla="*/ 493 h 743"/>
                <a:gd name="T46" fmla="*/ 875 w 3169"/>
                <a:gd name="T47" fmla="*/ 747 h 743"/>
                <a:gd name="T48" fmla="*/ 869 w 3169"/>
                <a:gd name="T49" fmla="*/ 747 h 743"/>
                <a:gd name="T50" fmla="*/ 941 w 3169"/>
                <a:gd name="T51" fmla="*/ 747 h 743"/>
                <a:gd name="T52" fmla="*/ 1030 w 3169"/>
                <a:gd name="T53" fmla="*/ 499 h 743"/>
                <a:gd name="T54" fmla="*/ 1307 w 3169"/>
                <a:gd name="T55" fmla="*/ 283 h 743"/>
                <a:gd name="T56" fmla="*/ 1543 w 3169"/>
                <a:gd name="T57" fmla="*/ 451 h 743"/>
                <a:gd name="T58" fmla="*/ 1784 w 3169"/>
                <a:gd name="T59" fmla="*/ 681 h 743"/>
                <a:gd name="T60" fmla="*/ 1870 w 3169"/>
                <a:gd name="T61" fmla="*/ 747 h 743"/>
                <a:gd name="T62" fmla="*/ 1935 w 3169"/>
                <a:gd name="T63" fmla="*/ 747 h 743"/>
                <a:gd name="T64" fmla="*/ 1706 w 3169"/>
                <a:gd name="T65" fmla="*/ 529 h 743"/>
                <a:gd name="T66" fmla="*/ 1399 w 3169"/>
                <a:gd name="T67" fmla="*/ 241 h 743"/>
                <a:gd name="T68" fmla="*/ 1399 w 3169"/>
                <a:gd name="T69" fmla="*/ 241 h 7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close/>
                </a:path>
              </a:pathLst>
            </a:custGeom>
            <a:gradFill rotWithShape="0">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0000"/>
                </a:solidFill>
                <a:latin typeface="Tahoma" charset="0"/>
              </a:endParaRPr>
            </a:p>
          </p:txBody>
        </p:sp>
        <p:sp>
          <p:nvSpPr>
            <p:cNvPr id="2065" name="Rectangle 12"/>
            <p:cNvSpPr>
              <a:spLocks noChangeArrowheads="1"/>
            </p:cNvSpPr>
            <p:nvPr/>
          </p:nvSpPr>
          <p:spPr bwMode="hidden">
            <a:xfrm>
              <a:off x="192" y="127"/>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charset="0"/>
                </a:defRPr>
              </a:lvl1pPr>
              <a:lvl2pPr marL="742950" indent="-285750" eaLnBrk="0" hangingPunct="0">
                <a:defRPr>
                  <a:solidFill>
                    <a:schemeClr val="tx1"/>
                  </a:solidFill>
                  <a:latin typeface="Tahoma" charset="0"/>
                </a:defRPr>
              </a:lvl2pPr>
              <a:lvl3pPr marL="1143000" indent="-228600" eaLnBrk="0" hangingPunct="0">
                <a:defRPr>
                  <a:solidFill>
                    <a:schemeClr val="tx1"/>
                  </a:solidFill>
                  <a:latin typeface="Tahoma" charset="0"/>
                </a:defRPr>
              </a:lvl3pPr>
              <a:lvl4pPr marL="1600200" indent="-228600" eaLnBrk="0" hangingPunct="0">
                <a:defRPr>
                  <a:solidFill>
                    <a:schemeClr val="tx1"/>
                  </a:solidFill>
                  <a:latin typeface="Tahoma" charset="0"/>
                </a:defRPr>
              </a:lvl4pPr>
              <a:lvl5pPr marL="2057400" indent="-228600" eaLnBrk="0" hangingPunct="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pPr eaLnBrk="1" fontAlgn="base" hangingPunct="1">
                <a:spcBef>
                  <a:spcPct val="0"/>
                </a:spcBef>
                <a:spcAft>
                  <a:spcPct val="0"/>
                </a:spcAft>
              </a:pPr>
              <a:endParaRPr lang="ru-RU" altLang="ru-RU" smtClean="0">
                <a:solidFill>
                  <a:srgbClr val="000000"/>
                </a:solidFill>
                <a:latin typeface="Times New Roman" pitchFamily="18" charset="0"/>
              </a:endParaRPr>
            </a:p>
          </p:txBody>
        </p:sp>
        <p:sp>
          <p:nvSpPr>
            <p:cNvPr id="2066" name="Rectangle 13"/>
            <p:cNvSpPr>
              <a:spLocks noChangeArrowheads="1"/>
            </p:cNvSpPr>
            <p:nvPr/>
          </p:nvSpPr>
          <p:spPr bwMode="hidden">
            <a:xfrm>
              <a:off x="204" y="131"/>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charset="0"/>
                </a:defRPr>
              </a:lvl1pPr>
              <a:lvl2pPr marL="742950" indent="-285750" eaLnBrk="0" hangingPunct="0">
                <a:defRPr>
                  <a:solidFill>
                    <a:schemeClr val="tx1"/>
                  </a:solidFill>
                  <a:latin typeface="Tahoma" charset="0"/>
                </a:defRPr>
              </a:lvl2pPr>
              <a:lvl3pPr marL="1143000" indent="-228600" eaLnBrk="0" hangingPunct="0">
                <a:defRPr>
                  <a:solidFill>
                    <a:schemeClr val="tx1"/>
                  </a:solidFill>
                  <a:latin typeface="Tahoma" charset="0"/>
                </a:defRPr>
              </a:lvl3pPr>
              <a:lvl4pPr marL="1600200" indent="-228600" eaLnBrk="0" hangingPunct="0">
                <a:defRPr>
                  <a:solidFill>
                    <a:schemeClr val="tx1"/>
                  </a:solidFill>
                  <a:latin typeface="Tahoma" charset="0"/>
                </a:defRPr>
              </a:lvl4pPr>
              <a:lvl5pPr marL="2057400" indent="-228600" eaLnBrk="0" hangingPunct="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pPr eaLnBrk="1" fontAlgn="base" hangingPunct="1">
                <a:spcBef>
                  <a:spcPct val="0"/>
                </a:spcBef>
                <a:spcAft>
                  <a:spcPct val="0"/>
                </a:spcAft>
              </a:pPr>
              <a:endParaRPr lang="ru-RU" altLang="ru-RU" smtClean="0">
                <a:solidFill>
                  <a:srgbClr val="000000"/>
                </a:solidFill>
                <a:latin typeface="Times New Roman" pitchFamily="18" charset="0"/>
              </a:endParaRPr>
            </a:p>
          </p:txBody>
        </p:sp>
        <p:sp>
          <p:nvSpPr>
            <p:cNvPr id="136206"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fontAlgn="base">
                <a:spcBef>
                  <a:spcPct val="0"/>
                </a:spcBef>
                <a:spcAft>
                  <a:spcPct val="0"/>
                </a:spcAft>
                <a:defRPr/>
              </a:pPr>
              <a:endParaRPr lang="ru-RU">
                <a:solidFill>
                  <a:srgbClr val="000000"/>
                </a:solidFill>
              </a:endParaRPr>
            </a:p>
          </p:txBody>
        </p:sp>
        <p:sp>
          <p:nvSpPr>
            <p:cNvPr id="136207"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fontAlgn="base">
                <a:spcBef>
                  <a:spcPct val="0"/>
                </a:spcBef>
                <a:spcAft>
                  <a:spcPct val="0"/>
                </a:spcAft>
                <a:defRPr/>
              </a:pPr>
              <a:endParaRPr lang="ru-RU">
                <a:solidFill>
                  <a:srgbClr val="000000"/>
                </a:solidFill>
              </a:endParaRPr>
            </a:p>
          </p:txBody>
        </p:sp>
        <p:sp>
          <p:nvSpPr>
            <p:cNvPr id="136208"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ru-RU">
                <a:solidFill>
                  <a:srgbClr val="000000"/>
                </a:solidFill>
              </a:endParaRPr>
            </a:p>
          </p:txBody>
        </p:sp>
        <p:sp>
          <p:nvSpPr>
            <p:cNvPr id="2070" name="Freeform 17"/>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0000"/>
                </a:solidFill>
                <a:latin typeface="Tahoma" charset="0"/>
              </a:endParaRPr>
            </a:p>
          </p:txBody>
        </p:sp>
        <p:sp>
          <p:nvSpPr>
            <p:cNvPr id="2071" name="Freeform 18"/>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0000"/>
                </a:solidFill>
                <a:latin typeface="Tahoma" charset="0"/>
              </a:endParaRPr>
            </a:p>
          </p:txBody>
        </p:sp>
        <p:sp>
          <p:nvSpPr>
            <p:cNvPr id="136211"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fontAlgn="base">
                <a:spcBef>
                  <a:spcPct val="0"/>
                </a:spcBef>
                <a:spcAft>
                  <a:spcPct val="0"/>
                </a:spcAft>
                <a:defRPr/>
              </a:pPr>
              <a:endParaRPr lang="ru-RU">
                <a:solidFill>
                  <a:srgbClr val="000000"/>
                </a:solidFill>
              </a:endParaRPr>
            </a:p>
          </p:txBody>
        </p:sp>
        <p:sp>
          <p:nvSpPr>
            <p:cNvPr id="2073" name="Freeform 20"/>
            <p:cNvSpPr>
              <a:spLocks/>
            </p:cNvSpPr>
            <p:nvPr/>
          </p:nvSpPr>
          <p:spPr bwMode="hidden">
            <a:xfrm>
              <a:off x="3160" y="1860"/>
              <a:ext cx="2162" cy="1934"/>
            </a:xfrm>
            <a:custGeom>
              <a:avLst/>
              <a:gdLst>
                <a:gd name="T0" fmla="*/ 1858 w 2153"/>
                <a:gd name="T1" fmla="*/ 855 h 1930"/>
                <a:gd name="T2" fmla="*/ 1953 w 2153"/>
                <a:gd name="T3" fmla="*/ 1023 h 1930"/>
                <a:gd name="T4" fmla="*/ 2069 w 2153"/>
                <a:gd name="T5" fmla="*/ 1172 h 1930"/>
                <a:gd name="T6" fmla="*/ 2135 w 2153"/>
                <a:gd name="T7" fmla="*/ 1252 h 1930"/>
                <a:gd name="T8" fmla="*/ 2171 w 2153"/>
                <a:gd name="T9" fmla="*/ 1300 h 1930"/>
                <a:gd name="T10" fmla="*/ 1905 w 2153"/>
                <a:gd name="T11" fmla="*/ 981 h 1930"/>
                <a:gd name="T12" fmla="*/ 1876 w 2153"/>
                <a:gd name="T13" fmla="*/ 933 h 1930"/>
                <a:gd name="T14" fmla="*/ 1796 w 2153"/>
                <a:gd name="T15" fmla="*/ 1246 h 1930"/>
                <a:gd name="T16" fmla="*/ 1784 w 2153"/>
                <a:gd name="T17" fmla="*/ 1492 h 1930"/>
                <a:gd name="T18" fmla="*/ 1834 w 2153"/>
                <a:gd name="T19" fmla="*/ 1914 h 1930"/>
                <a:gd name="T20" fmla="*/ 1803 w 2153"/>
                <a:gd name="T21" fmla="*/ 1938 h 1930"/>
                <a:gd name="T22" fmla="*/ 1760 w 2153"/>
                <a:gd name="T23" fmla="*/ 1540 h 1930"/>
                <a:gd name="T24" fmla="*/ 1742 w 2153"/>
                <a:gd name="T25" fmla="*/ 1294 h 1930"/>
                <a:gd name="T26" fmla="*/ 1778 w 2153"/>
                <a:gd name="T27" fmla="*/ 1089 h 1930"/>
                <a:gd name="T28" fmla="*/ 1784 w 2153"/>
                <a:gd name="T29" fmla="*/ 879 h 1930"/>
                <a:gd name="T30" fmla="*/ 1278 w 2153"/>
                <a:gd name="T31" fmla="*/ 1011 h 1930"/>
                <a:gd name="T32" fmla="*/ 831 w 2153"/>
                <a:gd name="T33" fmla="*/ 1136 h 1930"/>
                <a:gd name="T34" fmla="*/ 325 w 2153"/>
                <a:gd name="T35" fmla="*/ 1318 h 1930"/>
                <a:gd name="T36" fmla="*/ 18 w 2153"/>
                <a:gd name="T37" fmla="*/ 1426 h 1930"/>
                <a:gd name="T38" fmla="*/ 313 w 2153"/>
                <a:gd name="T39" fmla="*/ 1288 h 1930"/>
                <a:gd name="T40" fmla="*/ 688 w 2153"/>
                <a:gd name="T41" fmla="*/ 1148 h 1930"/>
                <a:gd name="T42" fmla="*/ 1030 w 2153"/>
                <a:gd name="T43" fmla="*/ 1041 h 1930"/>
                <a:gd name="T44" fmla="*/ 1423 w 2153"/>
                <a:gd name="T45" fmla="*/ 933 h 1930"/>
                <a:gd name="T46" fmla="*/ 1706 w 2153"/>
                <a:gd name="T47" fmla="*/ 819 h 1930"/>
                <a:gd name="T48" fmla="*/ 1345 w 2153"/>
                <a:gd name="T49" fmla="*/ 625 h 1930"/>
                <a:gd name="T50" fmla="*/ 869 w 2153"/>
                <a:gd name="T51" fmla="*/ 517 h 1930"/>
                <a:gd name="T52" fmla="*/ 229 w 2153"/>
                <a:gd name="T53" fmla="*/ 161 h 1930"/>
                <a:gd name="T54" fmla="*/ 0 w 2153"/>
                <a:gd name="T55" fmla="*/ 83 h 1930"/>
                <a:gd name="T56" fmla="*/ 331 w 2153"/>
                <a:gd name="T57" fmla="*/ 179 h 1930"/>
                <a:gd name="T58" fmla="*/ 718 w 2153"/>
                <a:gd name="T59" fmla="*/ 385 h 1930"/>
                <a:gd name="T60" fmla="*/ 941 w 2153"/>
                <a:gd name="T61" fmla="*/ 493 h 1930"/>
                <a:gd name="T62" fmla="*/ 1363 w 2153"/>
                <a:gd name="T63" fmla="*/ 595 h 1930"/>
                <a:gd name="T64" fmla="*/ 1664 w 2153"/>
                <a:gd name="T65" fmla="*/ 747 h 1930"/>
                <a:gd name="T66" fmla="*/ 1435 w 2153"/>
                <a:gd name="T67" fmla="*/ 463 h 1930"/>
                <a:gd name="T68" fmla="*/ 1296 w 2153"/>
                <a:gd name="T69" fmla="*/ 191 h 1930"/>
                <a:gd name="T70" fmla="*/ 1164 w 2153"/>
                <a:gd name="T71" fmla="*/ 0 h 1930"/>
                <a:gd name="T72" fmla="*/ 1351 w 2153"/>
                <a:gd name="T73" fmla="*/ 215 h 1930"/>
                <a:gd name="T74" fmla="*/ 1501 w 2153"/>
                <a:gd name="T75" fmla="*/ 487 h 1930"/>
                <a:gd name="T76" fmla="*/ 1760 w 2153"/>
                <a:gd name="T77" fmla="*/ 807 h 1930"/>
                <a:gd name="T78" fmla="*/ 1858 w 2153"/>
                <a:gd name="T79" fmla="*/ 855 h 1930"/>
                <a:gd name="T80" fmla="*/ 1858 w 2153"/>
                <a:gd name="T81" fmla="*/ 855 h 19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0000"/>
                </a:solidFill>
                <a:latin typeface="Tahoma" charset="0"/>
              </a:endParaRPr>
            </a:p>
          </p:txBody>
        </p:sp>
      </p:grpSp>
      <p:sp>
        <p:nvSpPr>
          <p:cNvPr id="136213" name="Rectangle 21"/>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36214" name="Rectangle 22"/>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36215" name="Rectangle 23"/>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effectLst>
                  <a:outerShdw blurRad="38100" dist="38100" dir="2700000" algn="tl">
                    <a:srgbClr val="FFFFFF"/>
                  </a:outerShdw>
                </a:effectLst>
                <a:latin typeface="Times New Roman" pitchFamily="18" charset="0"/>
              </a:defRPr>
            </a:lvl1pPr>
          </a:lstStyle>
          <a:p>
            <a:pPr fontAlgn="base">
              <a:spcBef>
                <a:spcPct val="0"/>
              </a:spcBef>
              <a:spcAft>
                <a:spcPct val="0"/>
              </a:spcAft>
              <a:defRPr/>
            </a:pPr>
            <a:endParaRPr lang="ru-RU"/>
          </a:p>
        </p:txBody>
      </p:sp>
      <p:sp>
        <p:nvSpPr>
          <p:cNvPr id="136216" name="Rectangle 2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effectLst>
                  <a:outerShdw blurRad="38100" dist="38100" dir="2700000" algn="tl">
                    <a:srgbClr val="FFFFFF"/>
                  </a:outerShdw>
                </a:effectLst>
                <a:latin typeface="Times New Roman" pitchFamily="18" charset="0"/>
              </a:defRPr>
            </a:lvl1pPr>
          </a:lstStyle>
          <a:p>
            <a:pPr fontAlgn="base">
              <a:spcBef>
                <a:spcPct val="0"/>
              </a:spcBef>
              <a:spcAft>
                <a:spcPct val="0"/>
              </a:spcAft>
              <a:defRPr/>
            </a:pPr>
            <a:endParaRPr lang="ru-RU"/>
          </a:p>
        </p:txBody>
      </p:sp>
      <p:sp>
        <p:nvSpPr>
          <p:cNvPr id="136217" name="Rectangle 25"/>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effectLst>
                  <a:outerShdw blurRad="38100" dist="38100" dir="2700000" algn="tl">
                    <a:srgbClr val="FFFFFF"/>
                  </a:outerShdw>
                </a:effectLst>
                <a:latin typeface="Times New Roman" pitchFamily="18" charset="0"/>
              </a:defRPr>
            </a:lvl1pPr>
          </a:lstStyle>
          <a:p>
            <a:pPr fontAlgn="base">
              <a:spcBef>
                <a:spcPct val="0"/>
              </a:spcBef>
              <a:spcAft>
                <a:spcPct val="0"/>
              </a:spcAft>
              <a:defRPr/>
            </a:pPr>
            <a:fld id="{FCBBC30A-6C05-4A2B-9463-1E4EB3808A33}" type="slidenum">
              <a:rPr lang="ru-RU"/>
              <a:pPr fontAlgn="base">
                <a:spcBef>
                  <a:spcPct val="0"/>
                </a:spcBef>
                <a:spcAft>
                  <a:spcPct val="0"/>
                </a:spcAft>
                <a:defRPr/>
              </a:pPr>
              <a:t>‹#›</a:t>
            </a:fld>
            <a:endParaRPr lang="ru-RU"/>
          </a:p>
        </p:txBody>
      </p:sp>
    </p:spTree>
    <p:extLst>
      <p:ext uri="{BB962C8B-B14F-4D97-AF65-F5344CB8AC3E}">
        <p14:creationId xmlns:p14="http://schemas.microsoft.com/office/powerpoint/2010/main" val="2319655534"/>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Lst>
  <p:transition>
    <p:cover dir="r"/>
  </p:transition>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FFFFFF"/>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FFFFFF"/>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FFFFFF"/>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FFFFFF"/>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FFFFFF"/>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FFFFFF"/>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FFFFFF"/>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FFFFFF"/>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026" name="Group 41"/>
          <p:cNvGrpSpPr>
            <a:grpSpLocks/>
          </p:cNvGrpSpPr>
          <p:nvPr/>
        </p:nvGrpSpPr>
        <p:grpSpPr bwMode="auto">
          <a:xfrm>
            <a:off x="-304800" y="0"/>
            <a:ext cx="9932988" cy="6858000"/>
            <a:chOff x="-382404" y="0"/>
            <a:chExt cx="9932332" cy="6858000"/>
          </a:xfrm>
        </p:grpSpPr>
        <p:grpSp>
          <p:nvGrpSpPr>
            <p:cNvPr id="1035" name="Group 44"/>
            <p:cNvGrpSpPr>
              <a:grpSpLocks/>
            </p:cNvGrpSpPr>
            <p:nvPr/>
          </p:nvGrpSpPr>
          <p:grpSpPr bwMode="auto">
            <a:xfrm>
              <a:off x="0" y="0"/>
              <a:ext cx="9144000" cy="6858000"/>
              <a:chOff x="0" y="0"/>
              <a:chExt cx="9144000" cy="6858000"/>
            </a:xfrm>
          </p:grpSpPr>
          <p:grpSp>
            <p:nvGrpSpPr>
              <p:cNvPr id="1058" name="Group 4"/>
              <p:cNvGrpSpPr>
                <a:grpSpLocks/>
              </p:cNvGrpSpPr>
              <p:nvPr/>
            </p:nvGrpSpPr>
            <p:grpSpPr bwMode="auto">
              <a:xfrm>
                <a:off x="0" y="0"/>
                <a:ext cx="2514600" cy="6858000"/>
                <a:chOff x="0" y="0"/>
                <a:chExt cx="2514600" cy="6858000"/>
              </a:xfrm>
            </p:grpSpPr>
            <p:sp>
              <p:nvSpPr>
                <p:cNvPr id="113" name="Rectangle 112"/>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14"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15"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grpSp>
          <p:grpSp>
            <p:nvGrpSpPr>
              <p:cNvPr id="1059" name="Group 5"/>
              <p:cNvGrpSpPr>
                <a:grpSpLocks/>
              </p:cNvGrpSpPr>
              <p:nvPr/>
            </p:nvGrpSpPr>
            <p:grpSpPr bwMode="auto">
              <a:xfrm>
                <a:off x="422910" y="0"/>
                <a:ext cx="2514600" cy="6858000"/>
                <a:chOff x="0" y="0"/>
                <a:chExt cx="2514600" cy="6858000"/>
              </a:xfrm>
            </p:grpSpPr>
            <p:sp>
              <p:nvSpPr>
                <p:cNvPr id="110" name="Rectangle 109"/>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11" name="Rectangle 110"/>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12" name="Rectangle 111"/>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grpSp>
          <p:grpSp>
            <p:nvGrpSpPr>
              <p:cNvPr id="1060" name="Group 9"/>
              <p:cNvGrpSpPr>
                <a:grpSpLocks/>
              </p:cNvGrpSpPr>
              <p:nvPr/>
            </p:nvGrpSpPr>
            <p:grpSpPr bwMode="auto">
              <a:xfrm rot="10800000">
                <a:off x="6629400" y="0"/>
                <a:ext cx="2514600" cy="6858000"/>
                <a:chOff x="0" y="0"/>
                <a:chExt cx="2514600" cy="6858000"/>
              </a:xfrm>
            </p:grpSpPr>
            <p:sp>
              <p:nvSpPr>
                <p:cNvPr id="107" name="Rectangle 106"/>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08" name="Rectangle 107"/>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09" name="Rectangle 108"/>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grpSp>
          <p:sp>
            <p:nvSpPr>
              <p:cNvPr id="104" name="Rectangle 103"/>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05" name="Rectangle 104"/>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06" name="Rectangle 105"/>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grpSp>
        <p:sp>
          <p:nvSpPr>
            <p:cNvPr id="44" name="Freeform 43"/>
            <p:cNvSpPr/>
            <p:nvPr/>
          </p:nvSpPr>
          <p:spPr>
            <a:xfrm>
              <a:off x="-12540" y="5035550"/>
              <a:ext cx="9144983"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a:solidFill>
                  <a:prstClr val="black"/>
                </a:solidFill>
              </a:endParaRPr>
            </a:p>
          </p:txBody>
        </p:sp>
        <p:sp>
          <p:nvSpPr>
            <p:cNvPr id="45" name="Freeform 44"/>
            <p:cNvSpPr/>
            <p:nvPr/>
          </p:nvSpPr>
          <p:spPr>
            <a:xfrm>
              <a:off x="-12540" y="3467100"/>
              <a:ext cx="9144983"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a:solidFill>
                  <a:prstClr val="black"/>
                </a:solidFill>
              </a:endParaRPr>
            </a:p>
          </p:txBody>
        </p:sp>
        <p:sp>
          <p:nvSpPr>
            <p:cNvPr id="46" name="Freeform 45"/>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a:solidFill>
                  <a:prstClr val="black"/>
                </a:solidFill>
              </a:endParaRPr>
            </a:p>
          </p:txBody>
        </p:sp>
        <p:sp>
          <p:nvSpPr>
            <p:cNvPr id="47" name="Freeform 46"/>
            <p:cNvSpPr/>
            <p:nvPr/>
          </p:nvSpPr>
          <p:spPr>
            <a:xfrm>
              <a:off x="-12540" y="5284788"/>
              <a:ext cx="9144983"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a:solidFill>
                  <a:prstClr val="black"/>
                </a:solidFill>
              </a:endParaRPr>
            </a:p>
          </p:txBody>
        </p:sp>
        <p:sp>
          <p:nvSpPr>
            <p:cNvPr id="49" name="Freeform 48"/>
            <p:cNvSpPr/>
            <p:nvPr/>
          </p:nvSpPr>
          <p:spPr>
            <a:xfrm>
              <a:off x="2136793" y="5132388"/>
              <a:ext cx="6982951"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a:solidFill>
                  <a:prstClr val="black"/>
                </a:solidFill>
              </a:endParaRPr>
            </a:p>
          </p:txBody>
        </p:sp>
        <p:sp>
          <p:nvSpPr>
            <p:cNvPr id="50" name="Hexagon 49"/>
            <p:cNvSpPr/>
            <p:nvPr/>
          </p:nvSpPr>
          <p:spPr>
            <a:xfrm rot="1800000">
              <a:off x="2995573" y="2859088"/>
              <a:ext cx="1601682"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1" name="Hexagon 50"/>
            <p:cNvSpPr/>
            <p:nvPr/>
          </p:nvSpPr>
          <p:spPr>
            <a:xfrm rot="1800000">
              <a:off x="3719425" y="412591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2" name="Hexagon 51"/>
            <p:cNvSpPr/>
            <p:nvPr/>
          </p:nvSpPr>
          <p:spPr>
            <a:xfrm rot="1800000">
              <a:off x="3728949" y="1592263"/>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3" name="Hexagon 52"/>
            <p:cNvSpPr/>
            <p:nvPr/>
          </p:nvSpPr>
          <p:spPr>
            <a:xfrm rot="1800000">
              <a:off x="2976524" y="325438"/>
              <a:ext cx="1601682"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4" name="Hexagon 53"/>
            <p:cNvSpPr/>
            <p:nvPr/>
          </p:nvSpPr>
          <p:spPr>
            <a:xfrm rot="1800000">
              <a:off x="4462326" y="5383213"/>
              <a:ext cx="1601682"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5" name="Freeform 54"/>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6" name="Hexagon 55"/>
            <p:cNvSpPr/>
            <p:nvPr/>
          </p:nvSpPr>
          <p:spPr>
            <a:xfrm rot="1800000">
              <a:off x="23969" y="540226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7" name="Hexagon 56"/>
            <p:cNvSpPr/>
            <p:nvPr/>
          </p:nvSpPr>
          <p:spPr>
            <a:xfrm rot="1800000">
              <a:off x="52542" y="2849563"/>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8" name="Hexagon 57"/>
            <p:cNvSpPr/>
            <p:nvPr/>
          </p:nvSpPr>
          <p:spPr>
            <a:xfrm rot="1800000">
              <a:off x="776394" y="412591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9" name="Hexagon 58"/>
            <p:cNvSpPr/>
            <p:nvPr/>
          </p:nvSpPr>
          <p:spPr>
            <a:xfrm rot="1800000">
              <a:off x="1509771" y="5411788"/>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0" name="Hexagon 59"/>
            <p:cNvSpPr/>
            <p:nvPr/>
          </p:nvSpPr>
          <p:spPr>
            <a:xfrm rot="1800000">
              <a:off x="1528820" y="2859088"/>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95" name="Hexagon 94"/>
            <p:cNvSpPr/>
            <p:nvPr/>
          </p:nvSpPr>
          <p:spPr>
            <a:xfrm rot="1800000">
              <a:off x="795443" y="1563688"/>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96" name="Hexagon 95"/>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97" name="Hexagon 96"/>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98" name="Hexagon 97"/>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99" name="Freeform 98"/>
            <p:cNvSpPr/>
            <p:nvPr/>
          </p:nvSpPr>
          <p:spPr>
            <a:xfrm rot="1800000">
              <a:off x="8306997" y="4056063"/>
              <a:ext cx="1242931"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00" name="Freeform 99"/>
            <p:cNvSpPr/>
            <p:nvPr/>
          </p:nvSpPr>
          <p:spPr>
            <a:xfrm rot="1800000">
              <a:off x="8306997"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grpSp>
      <p:sp>
        <p:nvSpPr>
          <p:cNvPr id="66" name="Rectangle 65"/>
          <p:cNvSpPr/>
          <p:nvPr/>
        </p:nvSpPr>
        <p:spPr>
          <a:xfrm>
            <a:off x="457200" y="333375"/>
            <a:ext cx="8229600" cy="6186488"/>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0" name="Rectangle 69"/>
          <p:cNvSpPr/>
          <p:nvPr/>
        </p:nvSpPr>
        <p:spPr>
          <a:xfrm>
            <a:off x="4560888" y="-22225"/>
            <a:ext cx="3679825" cy="700088"/>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1" name="Rectangle 70"/>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030" name="Title Placeholder 1"/>
          <p:cNvSpPr>
            <a:spLocks noGrp="1"/>
          </p:cNvSpPr>
          <p:nvPr>
            <p:ph type="title"/>
          </p:nvPr>
        </p:nvSpPr>
        <p:spPr bwMode="auto">
          <a:xfrm>
            <a:off x="1042988" y="1027113"/>
            <a:ext cx="70246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ru-RU" altLang="ru-RU" smtClean="0"/>
              <a:t>Образец заголовка</a:t>
            </a:r>
            <a:endParaRPr lang="en-US" altLang="ru-RU" smtClean="0"/>
          </a:p>
        </p:txBody>
      </p:sp>
      <p:sp>
        <p:nvSpPr>
          <p:cNvPr id="1031" name="Text Placeholder 2"/>
          <p:cNvSpPr>
            <a:spLocks noGrp="1"/>
          </p:cNvSpPr>
          <p:nvPr>
            <p:ph type="body" idx="1"/>
          </p:nvPr>
        </p:nvSpPr>
        <p:spPr bwMode="auto">
          <a:xfrm>
            <a:off x="1042988" y="2324100"/>
            <a:ext cx="6777037"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
        <p:nvSpPr>
          <p:cNvPr id="4" name="Date Placeholder 3"/>
          <p:cNvSpPr>
            <a:spLocks noGrp="1"/>
          </p:cNvSpPr>
          <p:nvPr>
            <p:ph type="dt" sz="half" idx="2"/>
          </p:nvPr>
        </p:nvSpPr>
        <p:spPr>
          <a:xfrm>
            <a:off x="5997575" y="223838"/>
            <a:ext cx="2133600" cy="365125"/>
          </a:xfrm>
          <a:prstGeom prst="rect">
            <a:avLst/>
          </a:prstGeom>
        </p:spPr>
        <p:txBody>
          <a:bodyPr vert="horz" lIns="91440" tIns="45720" rIns="91440" bIns="45720" rtlCol="0" anchor="ctr"/>
          <a:lstStyle>
            <a:lvl1pPr algn="r">
              <a:defRPr sz="1200">
                <a:solidFill>
                  <a:srgbClr val="FEFEFE"/>
                </a:solidFill>
              </a:defRPr>
            </a:lvl1pPr>
          </a:lstStyle>
          <a:p>
            <a:pPr fontAlgn="base">
              <a:spcBef>
                <a:spcPct val="0"/>
              </a:spcBef>
              <a:spcAft>
                <a:spcPct val="0"/>
              </a:spcAft>
              <a:defRPr/>
            </a:pPr>
            <a:endParaRPr lang="ru-RU">
              <a:latin typeface="Tahoma" charset="0"/>
            </a:endParaRPr>
          </a:p>
        </p:txBody>
      </p:sp>
      <p:sp>
        <p:nvSpPr>
          <p:cNvPr id="5" name="Footer Placeholder 4"/>
          <p:cNvSpPr>
            <a:spLocks noGrp="1"/>
          </p:cNvSpPr>
          <p:nvPr>
            <p:ph type="ftr" sz="quarter" idx="3"/>
          </p:nvPr>
        </p:nvSpPr>
        <p:spPr>
          <a:xfrm>
            <a:off x="4641850" y="5851525"/>
            <a:ext cx="3502025" cy="365125"/>
          </a:xfrm>
          <a:prstGeom prst="rect">
            <a:avLst/>
          </a:prstGeom>
        </p:spPr>
        <p:txBody>
          <a:bodyPr vert="horz" lIns="91440" tIns="45720" rIns="91440" bIns="45720" rtlCol="0" anchor="ctr"/>
          <a:lstStyle>
            <a:lvl1pPr algn="r">
              <a:defRPr sz="1200">
                <a:solidFill>
                  <a:schemeClr val="accent1"/>
                </a:solidFill>
              </a:defRPr>
            </a:lvl1pPr>
          </a:lstStyle>
          <a:p>
            <a:pPr fontAlgn="base">
              <a:spcBef>
                <a:spcPct val="0"/>
              </a:spcBef>
              <a:spcAft>
                <a:spcPct val="0"/>
              </a:spcAft>
              <a:defRPr/>
            </a:pPr>
            <a:endParaRPr lang="ru-RU">
              <a:solidFill>
                <a:srgbClr val="94C600"/>
              </a:solidFill>
              <a:latin typeface="Tahoma" charset="0"/>
            </a:endParaRPr>
          </a:p>
        </p:txBody>
      </p:sp>
      <p:sp>
        <p:nvSpPr>
          <p:cNvPr id="6" name="Slide Number Placeholder 5"/>
          <p:cNvSpPr>
            <a:spLocks noGrp="1"/>
          </p:cNvSpPr>
          <p:nvPr>
            <p:ph type="sldNum" sz="quarter" idx="4"/>
          </p:nvPr>
        </p:nvSpPr>
        <p:spPr>
          <a:xfrm>
            <a:off x="4649788" y="223838"/>
            <a:ext cx="1331912" cy="365125"/>
          </a:xfrm>
          <a:prstGeom prst="rect">
            <a:avLst/>
          </a:prstGeom>
        </p:spPr>
        <p:txBody>
          <a:bodyPr vert="horz" lIns="91440" tIns="45720" rIns="91440" bIns="45720" rtlCol="0" anchor="ctr"/>
          <a:lstStyle>
            <a:lvl1pPr algn="l">
              <a:defRPr sz="1200">
                <a:solidFill>
                  <a:srgbClr val="FEFEFE"/>
                </a:solidFill>
              </a:defRPr>
            </a:lvl1pPr>
          </a:lstStyle>
          <a:p>
            <a:pPr fontAlgn="base">
              <a:spcBef>
                <a:spcPct val="0"/>
              </a:spcBef>
              <a:spcAft>
                <a:spcPct val="0"/>
              </a:spcAft>
              <a:defRPr/>
            </a:pPr>
            <a:fld id="{CACEB708-70AD-44BF-BF4C-09BBDE180AD0}" type="slidenum">
              <a:rPr lang="ru-RU">
                <a:latin typeface="Tahoma" charset="0"/>
              </a:rPr>
              <a:pPr fontAlgn="base">
                <a:spcBef>
                  <a:spcPct val="0"/>
                </a:spcBef>
                <a:spcAft>
                  <a:spcPct val="0"/>
                </a:spcAft>
                <a:defRPr/>
              </a:pPr>
              <a:t>‹#›</a:t>
            </a:fld>
            <a:endParaRPr lang="ru-RU">
              <a:latin typeface="Tahoma" charset="0"/>
            </a:endParaRPr>
          </a:p>
        </p:txBody>
      </p:sp>
    </p:spTree>
    <p:extLst>
      <p:ext uri="{BB962C8B-B14F-4D97-AF65-F5344CB8AC3E}">
        <p14:creationId xmlns:p14="http://schemas.microsoft.com/office/powerpoint/2010/main" val="2258982617"/>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Lst>
  <p:txStyles>
    <p:titleStyle>
      <a:lvl1pPr algn="l" rtl="0" eaLnBrk="0" fontAlgn="base" hangingPunct="0">
        <a:spcBef>
          <a:spcPct val="0"/>
        </a:spcBef>
        <a:spcAft>
          <a:spcPct val="0"/>
        </a:spcAft>
        <a:defRPr sz="4000" kern="1200">
          <a:solidFill>
            <a:schemeClr val="accent1"/>
          </a:solidFill>
          <a:latin typeface="+mj-lt"/>
          <a:ea typeface="+mj-ea"/>
          <a:cs typeface="+mj-cs"/>
        </a:defRPr>
      </a:lvl1pPr>
      <a:lvl2pPr algn="l" rtl="0" eaLnBrk="0" fontAlgn="base" hangingPunct="0">
        <a:spcBef>
          <a:spcPct val="0"/>
        </a:spcBef>
        <a:spcAft>
          <a:spcPct val="0"/>
        </a:spcAft>
        <a:defRPr sz="4000">
          <a:solidFill>
            <a:schemeClr val="accent1"/>
          </a:solidFill>
          <a:latin typeface="Century Gothic" pitchFamily="34" charset="0"/>
        </a:defRPr>
      </a:lvl2pPr>
      <a:lvl3pPr algn="l" rtl="0" eaLnBrk="0" fontAlgn="base" hangingPunct="0">
        <a:spcBef>
          <a:spcPct val="0"/>
        </a:spcBef>
        <a:spcAft>
          <a:spcPct val="0"/>
        </a:spcAft>
        <a:defRPr sz="4000">
          <a:solidFill>
            <a:schemeClr val="accent1"/>
          </a:solidFill>
          <a:latin typeface="Century Gothic" pitchFamily="34" charset="0"/>
        </a:defRPr>
      </a:lvl3pPr>
      <a:lvl4pPr algn="l" rtl="0" eaLnBrk="0" fontAlgn="base" hangingPunct="0">
        <a:spcBef>
          <a:spcPct val="0"/>
        </a:spcBef>
        <a:spcAft>
          <a:spcPct val="0"/>
        </a:spcAft>
        <a:defRPr sz="4000">
          <a:solidFill>
            <a:schemeClr val="accent1"/>
          </a:solidFill>
          <a:latin typeface="Century Gothic" pitchFamily="34" charset="0"/>
        </a:defRPr>
      </a:lvl4pPr>
      <a:lvl5pPr algn="l" rtl="0" eaLnBrk="0" fontAlgn="base" hangingPunct="0">
        <a:spcBef>
          <a:spcPct val="0"/>
        </a:spcBef>
        <a:spcAft>
          <a:spcPct val="0"/>
        </a:spcAft>
        <a:defRPr sz="4000">
          <a:solidFill>
            <a:schemeClr val="accent1"/>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3050" algn="l" rtl="0" eaLnBrk="0" fontAlgn="base" hangingPunct="0">
        <a:spcBef>
          <a:spcPct val="20000"/>
        </a:spcBef>
        <a:spcAft>
          <a:spcPct val="0"/>
        </a:spcAft>
        <a:buClr>
          <a:schemeClr val="accent1"/>
        </a:buClr>
        <a:buSzPct val="76000"/>
        <a:buFont typeface="Wingdings 2" pitchFamily="18" charset="2"/>
        <a:buChar char=""/>
        <a:defRPr sz="2400" kern="1200">
          <a:solidFill>
            <a:schemeClr val="tx2"/>
          </a:solidFill>
          <a:latin typeface="+mn-lt"/>
          <a:ea typeface="+mn-ea"/>
          <a:cs typeface="+mn-cs"/>
        </a:defRPr>
      </a:lvl1pPr>
      <a:lvl2pPr marL="639763" indent="-273050" algn="l" rtl="0" eaLnBrk="0" fontAlgn="base" hangingPunct="0">
        <a:spcBef>
          <a:spcPct val="20000"/>
        </a:spcBef>
        <a:spcAft>
          <a:spcPct val="0"/>
        </a:spcAft>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rtl="0" eaLnBrk="0" fontAlgn="base" hangingPunct="0">
        <a:spcBef>
          <a:spcPct val="20000"/>
        </a:spcBef>
        <a:spcAft>
          <a:spcPct val="0"/>
        </a:spcAft>
        <a:buClr>
          <a:schemeClr val="accent1"/>
        </a:buClr>
        <a:buSzPct val="76000"/>
        <a:buFont typeface="Wingdings 2" pitchFamily="18" charset="2"/>
        <a:buChar char=""/>
        <a:defRPr sz="2000" kern="1200">
          <a:solidFill>
            <a:schemeClr val="tx2"/>
          </a:solidFill>
          <a:latin typeface="+mn-lt"/>
          <a:ea typeface="+mn-ea"/>
          <a:cs typeface="+mn-cs"/>
        </a:defRPr>
      </a:lvl3pPr>
      <a:lvl4pPr marL="1123950" indent="-228600" algn="l" rtl="0" eaLnBrk="0" fontAlgn="base" hangingPunct="0">
        <a:spcBef>
          <a:spcPct val="20000"/>
        </a:spcBef>
        <a:spcAft>
          <a:spcPct val="0"/>
        </a:spcAft>
        <a:buClr>
          <a:schemeClr val="accent1"/>
        </a:buClr>
        <a:buSzPct val="76000"/>
        <a:buFont typeface="Wingdings 2" pitchFamily="18" charset="2"/>
        <a:buChar char=""/>
        <a:defRPr kern="1200">
          <a:solidFill>
            <a:schemeClr val="tx2"/>
          </a:solidFill>
          <a:latin typeface="+mn-lt"/>
          <a:ea typeface="+mn-ea"/>
          <a:cs typeface="+mn-cs"/>
        </a:defRPr>
      </a:lvl4pPr>
      <a:lvl5pPr marL="1325563" indent="-228600" algn="l" rtl="0" eaLnBrk="0" fontAlgn="base" hangingPunct="0">
        <a:spcBef>
          <a:spcPct val="20000"/>
        </a:spcBef>
        <a:spcAft>
          <a:spcPct val="0"/>
        </a:spcAft>
        <a:buClr>
          <a:schemeClr val="accent1"/>
        </a:buClr>
        <a:buSzPct val="76000"/>
        <a:buFont typeface="Wingdings 2" pitchFamily="18" charset="2"/>
        <a:buChar char=""/>
        <a:defRPr sz="1600" kern="120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23.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58.xml"/><Relationship Id="rId1" Type="http://schemas.openxmlformats.org/officeDocument/2006/relationships/audio" Target="file:///C:\Documents%20and%20Settings\&#1052;&amp;&#1050;\&#1052;&#1086;&#1080;%20&#1076;&#1086;&#1082;&#1091;&#1084;&#1077;&#1085;&#1090;&#1099;\&#1052;&#1072;&#1084;&#1072;\&#1050;&#1086;&#1085;&#1082;&#1091;&#1088;&#1089;\&#1055;&#1080;&#1090;&#1077;&#1088;\&#1057;&#1090;&#1080;&#1093;%202.wav" TargetMode="Externa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58.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58.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4.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134.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84.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92.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82.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3.xml"/></Relationships>
</file>

<file path=ppt/slides/_rels/slide2.xml.rels><?xml version="1.0" encoding="UTF-8" standalone="yes"?>
<Relationships xmlns="http://schemas.openxmlformats.org/package/2006/relationships"><Relationship Id="rId3" Type="http://schemas.openxmlformats.org/officeDocument/2006/relationships/audio" Target="file:///H:\&#1055;&#1077;&#1090;&#1077;&#1088;&#1073;&#1091;&#1088;&#1075;\&#1057;&#1090;&#1080;&#1093;.wav" TargetMode="External"/><Relationship Id="rId7" Type="http://schemas.openxmlformats.org/officeDocument/2006/relationships/image" Target="../media/image7.png"/><Relationship Id="rId2" Type="http://schemas.openxmlformats.org/officeDocument/2006/relationships/audio" Target="file:///C:\Documents%20and%20Settings\&#1052;&amp;&#1050;\&#1052;&#1086;&#1080;%20&#1076;&#1086;&#1082;&#1091;&#1084;&#1077;&#1085;&#1090;&#1099;\&#1052;&#1072;&#1084;&#1072;\&#1050;&#1086;&#1085;&#1082;&#1091;&#1088;&#1089;\&#1055;&#1080;&#1090;&#1077;&#1088;\&#1057;&#1090;&#1080;&#1093;%202.wav" TargetMode="External"/><Relationship Id="rId1" Type="http://schemas.openxmlformats.org/officeDocument/2006/relationships/audio" Target="file:///H:\&#1055;&#1077;&#1090;&#1077;&#1088;&#1073;&#1091;&#1088;&#1075;\03%20&#1044;&#1086;&#1088;&#1086;&#1078;&#1082;&#1072;%203.wma" TargetMode="External"/><Relationship Id="rId6" Type="http://schemas.openxmlformats.org/officeDocument/2006/relationships/image" Target="../media/image6.jpeg"/><Relationship Id="rId5" Type="http://schemas.openxmlformats.org/officeDocument/2006/relationships/notesSlide" Target="../notesSlides/notesSlide1.xml"/><Relationship Id="rId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2.xml"/></Relationships>
</file>

<file path=ppt/slides/_rels/slide2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92.xml"/></Relationships>
</file>

<file path=ppt/slides/_rels/slide2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92.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93.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3.xml"/><Relationship Id="rId4" Type="http://schemas.openxmlformats.org/officeDocument/2006/relationships/image" Target="../media/image36.jpeg"/></Relationships>
</file>

<file path=ppt/slides/_rels/slide2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05.xml"/></Relationships>
</file>

<file path=ppt/slides/_rels/slide2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95.xml"/></Relationships>
</file>

<file path=ppt/slides/_rels/slide2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95.xml"/></Relationships>
</file>

<file path=ppt/slides/_rels/slide2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95.xml"/></Relationships>
</file>

<file path=ppt/slides/_rels/slide2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95.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95.xml"/></Relationships>
</file>

<file path=ppt/slides/_rels/slide3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05.xml"/></Relationships>
</file>

<file path=ppt/slides/_rels/slide3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05.xml"/></Relationships>
</file>

<file path=ppt/slides/_rels/slide3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13.xml"/><Relationship Id="rId4" Type="http://schemas.openxmlformats.org/officeDocument/2006/relationships/image" Target="../media/image47.jpeg"/></Relationships>
</file>

<file path=ppt/slides/_rels/slide3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35.xml"/><Relationship Id="rId4" Type="http://schemas.openxmlformats.org/officeDocument/2006/relationships/image" Target="../media/image52.jpeg"/></Relationships>
</file>

<file path=ppt/slides/_rels/slide3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7.xml"/><Relationship Id="rId1" Type="http://schemas.openxmlformats.org/officeDocument/2006/relationships/slideLayout" Target="../slideLayouts/slideLayout144.xml"/><Relationship Id="rId5" Type="http://schemas.openxmlformats.org/officeDocument/2006/relationships/image" Target="../media/image54.gif"/><Relationship Id="rId4" Type="http://schemas.openxmlformats.org/officeDocument/2006/relationships/slide" Target="slide23.xml"/></Relationships>
</file>

<file path=ppt/slides/_rels/slide3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8.xml"/><Relationship Id="rId1" Type="http://schemas.openxmlformats.org/officeDocument/2006/relationships/slideLayout" Target="../slideLayouts/slideLayout157.xml"/><Relationship Id="rId5" Type="http://schemas.openxmlformats.org/officeDocument/2006/relationships/image" Target="../media/image54.gif"/><Relationship Id="rId4" Type="http://schemas.openxmlformats.org/officeDocument/2006/relationships/slide" Target="slide23.xml"/></Relationships>
</file>

<file path=ppt/slides/_rels/slide3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eg"/><Relationship Id="rId1" Type="http://schemas.openxmlformats.org/officeDocument/2006/relationships/slideLayout" Target="../slideLayouts/slideLayout70.xml"/><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0.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796136" y="2132856"/>
            <a:ext cx="2662064" cy="4392488"/>
          </a:xfrm>
        </p:spPr>
        <p:txBody>
          <a:bodyPr/>
          <a:lstStyle/>
          <a:p>
            <a:endParaRPr lang="ru-RU" dirty="0"/>
          </a:p>
        </p:txBody>
      </p:sp>
      <p:sp>
        <p:nvSpPr>
          <p:cNvPr id="3" name="Подзаголовок 2"/>
          <p:cNvSpPr>
            <a:spLocks noGrp="1"/>
          </p:cNvSpPr>
          <p:nvPr>
            <p:ph type="subTitle" idx="1"/>
          </p:nvPr>
        </p:nvSpPr>
        <p:spPr>
          <a:xfrm>
            <a:off x="4459498" y="225376"/>
            <a:ext cx="4216958" cy="1979488"/>
          </a:xfrm>
        </p:spPr>
        <p:txBody>
          <a:bodyPr/>
          <a:lstStyle/>
          <a:p>
            <a:r>
              <a:rPr lang="ru-RU" dirty="0" smtClean="0"/>
              <a:t>ДОМЕНИКО ТРЕЗИНИ</a:t>
            </a:r>
          </a:p>
          <a:p>
            <a:r>
              <a:rPr lang="ru-RU" dirty="0">
                <a:solidFill>
                  <a:srgbClr val="5A401C"/>
                </a:solidFill>
                <a:latin typeface="Tahoma"/>
              </a:rPr>
              <a:t>Здание Двенадцати коллегий</a:t>
            </a:r>
          </a:p>
          <a:p>
            <a:endParaRPr lang="ru-RU" dirty="0"/>
          </a:p>
        </p:txBody>
      </p:sp>
      <p:pic>
        <p:nvPicPr>
          <p:cNvPr id="1026" name="Picture 2" descr="Петропавловский собор"/>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23528" y="260648"/>
            <a:ext cx="4170498" cy="626469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Здание Двенадцати коллегий. 2006.04.08."/>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496708" y="3363089"/>
            <a:ext cx="4572000" cy="342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20445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descr="gal632_1_sm"/>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95288" y="404813"/>
            <a:ext cx="1879600"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Text Box 6"/>
          <p:cNvSpPr txBox="1">
            <a:spLocks noChangeArrowheads="1"/>
          </p:cNvSpPr>
          <p:nvPr/>
        </p:nvSpPr>
        <p:spPr bwMode="auto">
          <a:xfrm>
            <a:off x="2484438" y="1196975"/>
            <a:ext cx="6408737"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ru-RU" altLang="ru-RU" smtClean="0">
                <a:solidFill>
                  <a:srgbClr val="000000"/>
                </a:solidFill>
              </a:rPr>
              <a:t>Фальконе Этьенн Морис (1.12.1716, Париж, – 24.1.1791, там же), французский скульптор. Сын столяра. В детстве занимался резьбой по дереву; в 1734–44 учился у скульптора Ж. Б. Лемуана в Париже. </a:t>
            </a:r>
          </a:p>
          <a:p>
            <a:pPr eaLnBrk="1" fontAlgn="base" hangingPunct="1">
              <a:spcBef>
                <a:spcPct val="0"/>
              </a:spcBef>
              <a:spcAft>
                <a:spcPct val="0"/>
              </a:spcAft>
            </a:pPr>
            <a:r>
              <a:rPr lang="ru-RU" altLang="ru-RU" smtClean="0">
                <a:solidFill>
                  <a:srgbClr val="000000"/>
                </a:solidFill>
              </a:rPr>
              <a:t>Талант Фальконе-монументалиста в полную силу раскрылся в период пребывания скульптора в России (1766–78) и его работы над памятником Петру I, установленному на Сенатской площади (ныне площадь Декабристов) в Петербурге (голову Петра I моделировала ученица Фальконе М. А. Колло).</a:t>
            </a:r>
          </a:p>
        </p:txBody>
      </p:sp>
      <p:pic>
        <p:nvPicPr>
          <p:cNvPr id="4103" name="Picture 7" descr="Page23_clip_image001_0000"/>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64163" y="4149725"/>
            <a:ext cx="3240087" cy="232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4" name="Text Box 8"/>
          <p:cNvSpPr txBox="1">
            <a:spLocks noChangeArrowheads="1"/>
          </p:cNvSpPr>
          <p:nvPr/>
        </p:nvSpPr>
        <p:spPr bwMode="auto">
          <a:xfrm>
            <a:off x="2843213" y="260350"/>
            <a:ext cx="529113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ru-RU" altLang="ru-RU" sz="3200" b="1" i="1" smtClean="0">
                <a:solidFill>
                  <a:srgbClr val="800000"/>
                </a:solidFill>
              </a:rPr>
              <a:t>Фальконе Этьенн Морис</a:t>
            </a:r>
          </a:p>
        </p:txBody>
      </p:sp>
    </p:spTree>
    <p:extLst>
      <p:ext uri="{BB962C8B-B14F-4D97-AF65-F5344CB8AC3E}">
        <p14:creationId xmlns:p14="http://schemas.microsoft.com/office/powerpoint/2010/main" val="21055098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4104">
                                            <p:txEl>
                                              <p:pRg st="0" end="0"/>
                                            </p:txEl>
                                          </p:spTgt>
                                        </p:tgtEl>
                                        <p:attrNameLst>
                                          <p:attrName>style.visibility</p:attrName>
                                        </p:attrNameLst>
                                      </p:cBhvr>
                                      <p:to>
                                        <p:strVal val="visible"/>
                                      </p:to>
                                    </p:set>
                                    <p:anim calcmode="lin" valueType="num">
                                      <p:cBhvr>
                                        <p:cTn id="7" dur="500" fill="hold"/>
                                        <p:tgtEl>
                                          <p:spTgt spid="410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10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104">
                                            <p:txEl>
                                              <p:pRg st="0" end="0"/>
                                            </p:txEl>
                                          </p:spTgt>
                                        </p:tgtEl>
                                      </p:cBhvr>
                                    </p:animEffect>
                                  </p:childTnLst>
                                </p:cTn>
                              </p:par>
                            </p:childTnLst>
                          </p:cTn>
                        </p:par>
                        <p:par>
                          <p:cTn id="10" fill="hold" nodeType="afterGroup">
                            <p:stCondLst>
                              <p:cond delay="500"/>
                            </p:stCondLst>
                            <p:childTnLst>
                              <p:par>
                                <p:cTn id="11" presetID="53" presetClass="entr" presetSubtype="0" fill="hold" nodeType="afterEffect">
                                  <p:stCondLst>
                                    <p:cond delay="0"/>
                                  </p:stCondLst>
                                  <p:childTnLst>
                                    <p:set>
                                      <p:cBhvr>
                                        <p:cTn id="12" dur="1" fill="hold">
                                          <p:stCondLst>
                                            <p:cond delay="0"/>
                                          </p:stCondLst>
                                        </p:cTn>
                                        <p:tgtEl>
                                          <p:spTgt spid="4101"/>
                                        </p:tgtEl>
                                        <p:attrNameLst>
                                          <p:attrName>style.visibility</p:attrName>
                                        </p:attrNameLst>
                                      </p:cBhvr>
                                      <p:to>
                                        <p:strVal val="visible"/>
                                      </p:to>
                                    </p:set>
                                    <p:anim calcmode="lin" valueType="num">
                                      <p:cBhvr>
                                        <p:cTn id="13" dur="500" fill="hold"/>
                                        <p:tgtEl>
                                          <p:spTgt spid="4101"/>
                                        </p:tgtEl>
                                        <p:attrNameLst>
                                          <p:attrName>ppt_w</p:attrName>
                                        </p:attrNameLst>
                                      </p:cBhvr>
                                      <p:tavLst>
                                        <p:tav tm="0">
                                          <p:val>
                                            <p:fltVal val="0"/>
                                          </p:val>
                                        </p:tav>
                                        <p:tav tm="100000">
                                          <p:val>
                                            <p:strVal val="#ppt_w"/>
                                          </p:val>
                                        </p:tav>
                                      </p:tavLst>
                                    </p:anim>
                                    <p:anim calcmode="lin" valueType="num">
                                      <p:cBhvr>
                                        <p:cTn id="14" dur="500" fill="hold"/>
                                        <p:tgtEl>
                                          <p:spTgt spid="4101"/>
                                        </p:tgtEl>
                                        <p:attrNameLst>
                                          <p:attrName>ppt_h</p:attrName>
                                        </p:attrNameLst>
                                      </p:cBhvr>
                                      <p:tavLst>
                                        <p:tav tm="0">
                                          <p:val>
                                            <p:fltVal val="0"/>
                                          </p:val>
                                        </p:tav>
                                        <p:tav tm="100000">
                                          <p:val>
                                            <p:strVal val="#ppt_h"/>
                                          </p:val>
                                        </p:tav>
                                      </p:tavLst>
                                    </p:anim>
                                    <p:animEffect transition="in" filter="fade">
                                      <p:cBhvr>
                                        <p:cTn id="15" dur="500"/>
                                        <p:tgtEl>
                                          <p:spTgt spid="4101"/>
                                        </p:tgtEl>
                                      </p:cBhvr>
                                    </p:animEffect>
                                  </p:childTnLst>
                                </p:cTn>
                              </p:par>
                            </p:childTnLst>
                          </p:cTn>
                        </p:par>
                        <p:par>
                          <p:cTn id="16" fill="hold" nodeType="afterGroup">
                            <p:stCondLst>
                              <p:cond delay="1000"/>
                            </p:stCondLst>
                            <p:childTnLst>
                              <p:par>
                                <p:cTn id="17" presetID="53" presetClass="entr" presetSubtype="0" fill="hold" nodeType="afterEffect">
                                  <p:stCondLst>
                                    <p:cond delay="0"/>
                                  </p:stCondLst>
                                  <p:childTnLst>
                                    <p:set>
                                      <p:cBhvr>
                                        <p:cTn id="18" dur="1" fill="hold">
                                          <p:stCondLst>
                                            <p:cond delay="0"/>
                                          </p:stCondLst>
                                        </p:cTn>
                                        <p:tgtEl>
                                          <p:spTgt spid="4103"/>
                                        </p:tgtEl>
                                        <p:attrNameLst>
                                          <p:attrName>style.visibility</p:attrName>
                                        </p:attrNameLst>
                                      </p:cBhvr>
                                      <p:to>
                                        <p:strVal val="visible"/>
                                      </p:to>
                                    </p:set>
                                    <p:anim calcmode="lin" valueType="num">
                                      <p:cBhvr>
                                        <p:cTn id="19" dur="500" fill="hold"/>
                                        <p:tgtEl>
                                          <p:spTgt spid="4103"/>
                                        </p:tgtEl>
                                        <p:attrNameLst>
                                          <p:attrName>ppt_w</p:attrName>
                                        </p:attrNameLst>
                                      </p:cBhvr>
                                      <p:tavLst>
                                        <p:tav tm="0">
                                          <p:val>
                                            <p:fltVal val="0"/>
                                          </p:val>
                                        </p:tav>
                                        <p:tav tm="100000">
                                          <p:val>
                                            <p:strVal val="#ppt_w"/>
                                          </p:val>
                                        </p:tav>
                                      </p:tavLst>
                                    </p:anim>
                                    <p:anim calcmode="lin" valueType="num">
                                      <p:cBhvr>
                                        <p:cTn id="20" dur="500" fill="hold"/>
                                        <p:tgtEl>
                                          <p:spTgt spid="4103"/>
                                        </p:tgtEl>
                                        <p:attrNameLst>
                                          <p:attrName>ppt_h</p:attrName>
                                        </p:attrNameLst>
                                      </p:cBhvr>
                                      <p:tavLst>
                                        <p:tav tm="0">
                                          <p:val>
                                            <p:fltVal val="0"/>
                                          </p:val>
                                        </p:tav>
                                        <p:tav tm="100000">
                                          <p:val>
                                            <p:strVal val="#ppt_h"/>
                                          </p:val>
                                        </p:tav>
                                      </p:tavLst>
                                    </p:anim>
                                    <p:animEffect transition="in" filter="fade">
                                      <p:cBhvr>
                                        <p:cTn id="21" dur="500"/>
                                        <p:tgtEl>
                                          <p:spTgt spid="4103"/>
                                        </p:tgtEl>
                                      </p:cBhvr>
                                    </p:animEffect>
                                  </p:childTnLst>
                                </p:cTn>
                              </p:par>
                            </p:childTnLst>
                          </p:cTn>
                        </p:par>
                        <p:par>
                          <p:cTn id="22" fill="hold" nodeType="afterGroup">
                            <p:stCondLst>
                              <p:cond delay="1500"/>
                            </p:stCondLst>
                            <p:childTnLst>
                              <p:par>
                                <p:cTn id="23" presetID="27" presetClass="entr" presetSubtype="0" fill="hold" nodeType="afterEffect">
                                  <p:stCondLst>
                                    <p:cond delay="0"/>
                                  </p:stCondLst>
                                  <p:iterate type="lt">
                                    <p:tmPct val="50000"/>
                                  </p:iterate>
                                  <p:childTnLst>
                                    <p:set>
                                      <p:cBhvr>
                                        <p:cTn id="24" dur="1" fill="hold">
                                          <p:stCondLst>
                                            <p:cond delay="0"/>
                                          </p:stCondLst>
                                        </p:cTn>
                                        <p:tgtEl>
                                          <p:spTgt spid="4102">
                                            <p:txEl>
                                              <p:pRg st="0" end="0"/>
                                            </p:txEl>
                                          </p:spTgt>
                                        </p:tgtEl>
                                        <p:attrNameLst>
                                          <p:attrName>style.visibility</p:attrName>
                                        </p:attrNameLst>
                                      </p:cBhvr>
                                      <p:to>
                                        <p:strVal val="visible"/>
                                      </p:to>
                                    </p:set>
                                    <p:anim calcmode="discrete" valueType="clr">
                                      <p:cBhvr override="childStyle">
                                        <p:cTn id="25" dur="80"/>
                                        <p:tgtEl>
                                          <p:spTgt spid="410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4102">
                                            <p:txEl>
                                              <p:pRg st="0" end="0"/>
                                            </p:txEl>
                                          </p:spTgt>
                                        </p:tgtEl>
                                        <p:attrNameLst>
                                          <p:attrName>fillcolor</p:attrName>
                                        </p:attrNameLst>
                                      </p:cBhvr>
                                      <p:tavLst>
                                        <p:tav tm="0">
                                          <p:val>
                                            <p:clrVal>
                                              <a:schemeClr val="accent2"/>
                                            </p:clrVal>
                                          </p:val>
                                        </p:tav>
                                        <p:tav tm="50000">
                                          <p:val>
                                            <p:clrVal>
                                              <a:schemeClr val="hlink"/>
                                            </p:clrVal>
                                          </p:val>
                                        </p:tav>
                                      </p:tavLst>
                                    </p:anim>
                                    <p:set>
                                      <p:cBhvr>
                                        <p:cTn id="27" dur="80"/>
                                        <p:tgtEl>
                                          <p:spTgt spid="4102">
                                            <p:txEl>
                                              <p:pRg st="0" end="0"/>
                                            </p:txEl>
                                          </p:spTgt>
                                        </p:tgtEl>
                                        <p:attrNameLst>
                                          <p:attrName>fill.type</p:attrName>
                                        </p:attrNameLst>
                                      </p:cBhvr>
                                      <p:to>
                                        <p:strVal val="solid"/>
                                      </p:to>
                                    </p:set>
                                  </p:childTnLst>
                                </p:cTn>
                              </p:par>
                            </p:childTnLst>
                          </p:cTn>
                        </p:par>
                        <p:par>
                          <p:cTn id="28" fill="hold" nodeType="afterGroup">
                            <p:stCondLst>
                              <p:cond delay="8060"/>
                            </p:stCondLst>
                            <p:childTnLst>
                              <p:par>
                                <p:cTn id="29" presetID="27" presetClass="entr" presetSubtype="0" fill="hold" nodeType="afterEffect">
                                  <p:stCondLst>
                                    <p:cond delay="0"/>
                                  </p:stCondLst>
                                  <p:iterate type="lt">
                                    <p:tmPct val="50000"/>
                                  </p:iterate>
                                  <p:childTnLst>
                                    <p:set>
                                      <p:cBhvr>
                                        <p:cTn id="30" dur="1" fill="hold">
                                          <p:stCondLst>
                                            <p:cond delay="0"/>
                                          </p:stCondLst>
                                        </p:cTn>
                                        <p:tgtEl>
                                          <p:spTgt spid="4102">
                                            <p:txEl>
                                              <p:pRg st="1" end="1"/>
                                            </p:txEl>
                                          </p:spTgt>
                                        </p:tgtEl>
                                        <p:attrNameLst>
                                          <p:attrName>style.visibility</p:attrName>
                                        </p:attrNameLst>
                                      </p:cBhvr>
                                      <p:to>
                                        <p:strVal val="visible"/>
                                      </p:to>
                                    </p:set>
                                    <p:anim calcmode="discrete" valueType="clr">
                                      <p:cBhvr override="childStyle">
                                        <p:cTn id="31" dur="80"/>
                                        <p:tgtEl>
                                          <p:spTgt spid="4102">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4102">
                                            <p:txEl>
                                              <p:pRg st="1" end="1"/>
                                            </p:txEl>
                                          </p:spTgt>
                                        </p:tgtEl>
                                        <p:attrNameLst>
                                          <p:attrName>fillcolor</p:attrName>
                                        </p:attrNameLst>
                                      </p:cBhvr>
                                      <p:tavLst>
                                        <p:tav tm="0">
                                          <p:val>
                                            <p:clrVal>
                                              <a:schemeClr val="accent2"/>
                                            </p:clrVal>
                                          </p:val>
                                        </p:tav>
                                        <p:tav tm="50000">
                                          <p:val>
                                            <p:clrVal>
                                              <a:schemeClr val="hlink"/>
                                            </p:clrVal>
                                          </p:val>
                                        </p:tav>
                                      </p:tavLst>
                                    </p:anim>
                                    <p:set>
                                      <p:cBhvr>
                                        <p:cTn id="33" dur="80"/>
                                        <p:tgtEl>
                                          <p:spTgt spid="4102">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Памятник Петру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0825" y="333375"/>
            <a:ext cx="8569325" cy="626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Стих 2.wav">
            <a:hlinkClick r:id="" action="ppaction://media"/>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9467850" y="48688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5934673"/>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fade">
                                      <p:cBhvr>
                                        <p:cTn id="7"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numSld="2">
                <p:cTn id="8" fill="hold" display="0">
                  <p:stCondLst>
                    <p:cond delay="indefinite"/>
                  </p:stCondLst>
                  <p:endCondLst>
                    <p:cond evt="onPrev" delay="0">
                      <p:tgtEl>
                        <p:sldTgt/>
                      </p:tgtEl>
                    </p:cond>
                    <p:cond evt="onStopAudio" delay="0">
                      <p:tgtEl>
                        <p:sldTgt/>
                      </p:tgtEl>
                    </p:cond>
                  </p:endCondLst>
                </p:cTn>
                <p:tgtEl>
                  <p:spTgt spid="8198"/>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ШУБИН Федот Иванович (1740-1805)</a:t>
            </a:r>
            <a:br>
              <a:rPr lang="ru-RU" b="1" dirty="0"/>
            </a:br>
            <a:endParaRPr lang="ru-RU" dirty="0"/>
          </a:p>
        </p:txBody>
      </p:sp>
      <p:sp>
        <p:nvSpPr>
          <p:cNvPr id="3" name="Объект 2"/>
          <p:cNvSpPr>
            <a:spLocks noGrp="1"/>
          </p:cNvSpPr>
          <p:nvPr>
            <p:ph idx="1"/>
          </p:nvPr>
        </p:nvSpPr>
        <p:spPr/>
        <p:txBody>
          <a:bodyPr/>
          <a:lstStyle/>
          <a:p>
            <a:endParaRPr lang="ru-RU" dirty="0"/>
          </a:p>
        </p:txBody>
      </p:sp>
      <p:pic>
        <p:nvPicPr>
          <p:cNvPr id="171010" name="Picture 2" descr="Ф.И. Шубин. Портрет князя А.М. Голицына"/>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23528" y="1740124"/>
            <a:ext cx="3792627" cy="5082120"/>
          </a:xfrm>
          <a:prstGeom prst="rect">
            <a:avLst/>
          </a:prstGeom>
          <a:noFill/>
          <a:extLst>
            <a:ext uri="{909E8E84-426E-40DD-AFC4-6F175D3DCCD1}">
              <a14:hiddenFill xmlns:a14="http://schemas.microsoft.com/office/drawing/2010/main">
                <a:solidFill>
                  <a:srgbClr val="FFFFFF"/>
                </a:solidFill>
              </a14:hiddenFill>
            </a:ext>
          </a:extLst>
        </p:spPr>
      </p:pic>
      <p:pic>
        <p:nvPicPr>
          <p:cNvPr id="171012" name="Picture 4" descr="Ф.И. Шубин. Екатерина II — законодательница. 1789-1790"/>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788024" y="1556792"/>
            <a:ext cx="3912244" cy="4968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8724509"/>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К.Б.РАСТРЕЛЛИ</a:t>
            </a:r>
            <a:endParaRPr lang="ru-RU" dirty="0"/>
          </a:p>
        </p:txBody>
      </p:sp>
      <p:sp>
        <p:nvSpPr>
          <p:cNvPr id="3" name="Объект 2"/>
          <p:cNvSpPr>
            <a:spLocks noGrp="1"/>
          </p:cNvSpPr>
          <p:nvPr>
            <p:ph idx="1"/>
          </p:nvPr>
        </p:nvSpPr>
        <p:spPr/>
        <p:txBody>
          <a:bodyPr/>
          <a:lstStyle/>
          <a:p>
            <a:endParaRPr lang="ru-RU" dirty="0"/>
          </a:p>
        </p:txBody>
      </p:sp>
      <p:pic>
        <p:nvPicPr>
          <p:cNvPr id="172034" name="Picture 2" descr="http://www.rulex.ru/rpg/WebPict/fullpic/0080-00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5575" y="1484784"/>
            <a:ext cx="3981450" cy="5238750"/>
          </a:xfrm>
          <a:prstGeom prst="rect">
            <a:avLst/>
          </a:prstGeom>
          <a:noFill/>
          <a:extLst>
            <a:ext uri="{909E8E84-426E-40DD-AFC4-6F175D3DCCD1}">
              <a14:hiddenFill xmlns:a14="http://schemas.microsoft.com/office/drawing/2010/main">
                <a:solidFill>
                  <a:srgbClr val="FFFFFF"/>
                </a:solidFill>
              </a14:hiddenFill>
            </a:ext>
          </a:extLst>
        </p:spPr>
      </p:pic>
      <p:pic>
        <p:nvPicPr>
          <p:cNvPr id="172036" name="Picture 4" descr="http://im5-tub-ru.yandex.net/i?id=152759644-13-72&amp;n=2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923928" y="1700808"/>
            <a:ext cx="5088565" cy="381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4793653"/>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1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850" y="260350"/>
            <a:ext cx="3397250" cy="453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Rectangle 5"/>
          <p:cNvSpPr>
            <a:spLocks noChangeArrowheads="1"/>
          </p:cNvSpPr>
          <p:nvPr/>
        </p:nvSpPr>
        <p:spPr bwMode="auto">
          <a:xfrm>
            <a:off x="4140200" y="260350"/>
            <a:ext cx="4416425" cy="435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ru-RU" altLang="ru-RU" sz="2000" smtClean="0">
                <a:solidFill>
                  <a:srgbClr val="000000"/>
                </a:solidFill>
              </a:rPr>
              <a:t>Одно из лучших произведений русской скульптуры 18 века - монумент гениального полководца </a:t>
            </a:r>
            <a:r>
              <a:rPr lang="ru-RU" altLang="ru-RU" sz="2000" b="1" smtClean="0">
                <a:solidFill>
                  <a:srgbClr val="000000"/>
                </a:solidFill>
              </a:rPr>
              <a:t>А.В.Суворова</a:t>
            </a:r>
            <a:r>
              <a:rPr lang="ru-RU" altLang="ru-RU" sz="2000" smtClean="0">
                <a:solidFill>
                  <a:srgbClr val="000000"/>
                </a:solidFill>
              </a:rPr>
              <a:t> отлит по модели, созданной скульптором </a:t>
            </a:r>
            <a:r>
              <a:rPr lang="ru-RU" altLang="ru-RU" sz="2000" b="1" smtClean="0">
                <a:solidFill>
                  <a:srgbClr val="800000"/>
                </a:solidFill>
              </a:rPr>
              <a:t>М.И.Козловским </a:t>
            </a:r>
            <a:r>
              <a:rPr lang="ru-RU" altLang="ru-RU" sz="2000" smtClean="0">
                <a:solidFill>
                  <a:srgbClr val="000000"/>
                </a:solidFill>
              </a:rPr>
              <a:t>в 1799 году. В разработке проекта также участвовал </a:t>
            </a:r>
            <a:r>
              <a:rPr lang="ru-RU" altLang="ru-RU" sz="2000" b="1" smtClean="0">
                <a:solidFill>
                  <a:srgbClr val="800000"/>
                </a:solidFill>
              </a:rPr>
              <a:t>А. Н. Воронихин</a:t>
            </a:r>
            <a:r>
              <a:rPr lang="ru-RU" altLang="ru-RU" sz="2000" smtClean="0">
                <a:solidFill>
                  <a:srgbClr val="000000"/>
                </a:solidFill>
              </a:rPr>
              <a:t>. Уникален памятник тем, что он стал первым крупным монументом полностью созданным русскими мастерами </a:t>
            </a:r>
          </a:p>
          <a:p>
            <a:pPr algn="ctr" eaLnBrk="1" fontAlgn="base" hangingPunct="1">
              <a:spcBef>
                <a:spcPct val="0"/>
              </a:spcBef>
              <a:spcAft>
                <a:spcPct val="0"/>
              </a:spcAft>
            </a:pPr>
            <a:r>
              <a:rPr lang="ru-RU" altLang="ru-RU" sz="2000" smtClean="0">
                <a:solidFill>
                  <a:srgbClr val="000000"/>
                </a:solidFill>
              </a:rPr>
              <a:t>Памятник был открыт 5 мая 1801г., в годовщину смерти Суворова. </a:t>
            </a:r>
          </a:p>
        </p:txBody>
      </p:sp>
      <p:sp>
        <p:nvSpPr>
          <p:cNvPr id="8198" name="Rectangle 6"/>
          <p:cNvSpPr>
            <a:spLocks noChangeArrowheads="1"/>
          </p:cNvSpPr>
          <p:nvPr/>
        </p:nvSpPr>
        <p:spPr bwMode="auto">
          <a:xfrm>
            <a:off x="0" y="4627563"/>
            <a:ext cx="91440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ru-RU" altLang="ru-RU" sz="2000" smtClean="0">
                <a:solidFill>
                  <a:srgbClr val="000000"/>
                </a:solidFill>
              </a:rPr>
              <a:t>Козловский создал героизированный образ военноначальника, лишь в чертах его лица сохранив портретное сходство. Полководец А.В.Суворов изображен на нем в образе бога войны Марса, стоящим на высоком пьедестале розового гранита, бронзовый щит которого, с надписью «Князь Италийский, граф Суворов-Рымникский. 1801 год», поддерживают фигуры Славы, отлитые по модели скульптора Ф.Г. Гордеева.</a:t>
            </a:r>
          </a:p>
        </p:txBody>
      </p:sp>
    </p:spTree>
    <p:extLst>
      <p:ext uri="{BB962C8B-B14F-4D97-AF65-F5344CB8AC3E}">
        <p14:creationId xmlns:p14="http://schemas.microsoft.com/office/powerpoint/2010/main" val="16661659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8196"/>
                                        </p:tgtEl>
                                        <p:attrNameLst>
                                          <p:attrName>style.visibility</p:attrName>
                                        </p:attrNameLst>
                                      </p:cBhvr>
                                      <p:to>
                                        <p:strVal val="visible"/>
                                      </p:to>
                                    </p:set>
                                    <p:anim calcmode="lin" valueType="num">
                                      <p:cBhvr>
                                        <p:cTn id="7" dur="500" fill="hold"/>
                                        <p:tgtEl>
                                          <p:spTgt spid="8196"/>
                                        </p:tgtEl>
                                        <p:attrNameLst>
                                          <p:attrName>ppt_w</p:attrName>
                                        </p:attrNameLst>
                                      </p:cBhvr>
                                      <p:tavLst>
                                        <p:tav tm="0">
                                          <p:val>
                                            <p:fltVal val="0"/>
                                          </p:val>
                                        </p:tav>
                                        <p:tav tm="100000">
                                          <p:val>
                                            <p:strVal val="#ppt_w"/>
                                          </p:val>
                                        </p:tav>
                                      </p:tavLst>
                                    </p:anim>
                                    <p:anim calcmode="lin" valueType="num">
                                      <p:cBhvr>
                                        <p:cTn id="8" dur="500" fill="hold"/>
                                        <p:tgtEl>
                                          <p:spTgt spid="8196"/>
                                        </p:tgtEl>
                                        <p:attrNameLst>
                                          <p:attrName>ppt_h</p:attrName>
                                        </p:attrNameLst>
                                      </p:cBhvr>
                                      <p:tavLst>
                                        <p:tav tm="0">
                                          <p:val>
                                            <p:fltVal val="0"/>
                                          </p:val>
                                        </p:tav>
                                        <p:tav tm="100000">
                                          <p:val>
                                            <p:strVal val="#ppt_h"/>
                                          </p:val>
                                        </p:tav>
                                      </p:tavLst>
                                    </p:anim>
                                    <p:animEffect transition="in" filter="fade">
                                      <p:cBhvr>
                                        <p:cTn id="9" dur="500"/>
                                        <p:tgtEl>
                                          <p:spTgt spid="8196"/>
                                        </p:tgtEl>
                                      </p:cBhvr>
                                    </p:animEffect>
                                  </p:childTnLst>
                                </p:cTn>
                              </p:par>
                            </p:childTnLst>
                          </p:cTn>
                        </p:par>
                        <p:par>
                          <p:cTn id="10" fill="hold" nodeType="afterGroup">
                            <p:stCondLst>
                              <p:cond delay="500"/>
                            </p:stCondLst>
                            <p:childTnLst>
                              <p:par>
                                <p:cTn id="11" presetID="27" presetClass="entr" presetSubtype="0" fill="hold" nodeType="afterEffect">
                                  <p:stCondLst>
                                    <p:cond delay="0"/>
                                  </p:stCondLst>
                                  <p:iterate type="lt">
                                    <p:tmPct val="50000"/>
                                  </p:iterate>
                                  <p:childTnLst>
                                    <p:set>
                                      <p:cBhvr>
                                        <p:cTn id="12" dur="1" fill="hold">
                                          <p:stCondLst>
                                            <p:cond delay="0"/>
                                          </p:stCondLst>
                                        </p:cTn>
                                        <p:tgtEl>
                                          <p:spTgt spid="8197">
                                            <p:txEl>
                                              <p:pRg st="0" end="0"/>
                                            </p:txEl>
                                          </p:spTgt>
                                        </p:tgtEl>
                                        <p:attrNameLst>
                                          <p:attrName>style.visibility</p:attrName>
                                        </p:attrNameLst>
                                      </p:cBhvr>
                                      <p:to>
                                        <p:strVal val="visible"/>
                                      </p:to>
                                    </p:set>
                                    <p:anim calcmode="discrete" valueType="clr">
                                      <p:cBhvr override="childStyle">
                                        <p:cTn id="13" dur="80"/>
                                        <p:tgtEl>
                                          <p:spTgt spid="819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8197">
                                            <p:txEl>
                                              <p:pRg st="0" end="0"/>
                                            </p:txEl>
                                          </p:spTgt>
                                        </p:tgtEl>
                                        <p:attrNameLst>
                                          <p:attrName>fillcolor</p:attrName>
                                        </p:attrNameLst>
                                      </p:cBhvr>
                                      <p:tavLst>
                                        <p:tav tm="0">
                                          <p:val>
                                            <p:clrVal>
                                              <a:schemeClr val="accent2"/>
                                            </p:clrVal>
                                          </p:val>
                                        </p:tav>
                                        <p:tav tm="50000">
                                          <p:val>
                                            <p:clrVal>
                                              <a:schemeClr val="hlink"/>
                                            </p:clrVal>
                                          </p:val>
                                        </p:tav>
                                      </p:tavLst>
                                    </p:anim>
                                    <p:set>
                                      <p:cBhvr>
                                        <p:cTn id="15" dur="80"/>
                                        <p:tgtEl>
                                          <p:spTgt spid="8197">
                                            <p:txEl>
                                              <p:pRg st="0" end="0"/>
                                            </p:txEl>
                                          </p:spTgt>
                                        </p:tgtEl>
                                        <p:attrNameLst>
                                          <p:attrName>fill.type</p:attrName>
                                        </p:attrNameLst>
                                      </p:cBhvr>
                                      <p:to>
                                        <p:strVal val="solid"/>
                                      </p:to>
                                    </p:set>
                                  </p:childTnLst>
                                </p:cTn>
                              </p:par>
                            </p:childTnLst>
                          </p:cTn>
                        </p:par>
                        <p:par>
                          <p:cTn id="16" fill="hold" nodeType="afterGroup">
                            <p:stCondLst>
                              <p:cond delay="11780"/>
                            </p:stCondLst>
                            <p:childTnLst>
                              <p:par>
                                <p:cTn id="17" presetID="27" presetClass="entr" presetSubtype="0" fill="hold" nodeType="afterEffect">
                                  <p:stCondLst>
                                    <p:cond delay="0"/>
                                  </p:stCondLst>
                                  <p:iterate type="lt">
                                    <p:tmPct val="50000"/>
                                  </p:iterate>
                                  <p:childTnLst>
                                    <p:set>
                                      <p:cBhvr>
                                        <p:cTn id="18" dur="1" fill="hold">
                                          <p:stCondLst>
                                            <p:cond delay="0"/>
                                          </p:stCondLst>
                                        </p:cTn>
                                        <p:tgtEl>
                                          <p:spTgt spid="8197">
                                            <p:txEl>
                                              <p:pRg st="1" end="1"/>
                                            </p:txEl>
                                          </p:spTgt>
                                        </p:tgtEl>
                                        <p:attrNameLst>
                                          <p:attrName>style.visibility</p:attrName>
                                        </p:attrNameLst>
                                      </p:cBhvr>
                                      <p:to>
                                        <p:strVal val="visible"/>
                                      </p:to>
                                    </p:set>
                                    <p:anim calcmode="discrete" valueType="clr">
                                      <p:cBhvr override="childStyle">
                                        <p:cTn id="19" dur="80"/>
                                        <p:tgtEl>
                                          <p:spTgt spid="8197">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8197">
                                            <p:txEl>
                                              <p:pRg st="1" end="1"/>
                                            </p:txEl>
                                          </p:spTgt>
                                        </p:tgtEl>
                                        <p:attrNameLst>
                                          <p:attrName>fillcolor</p:attrName>
                                        </p:attrNameLst>
                                      </p:cBhvr>
                                      <p:tavLst>
                                        <p:tav tm="0">
                                          <p:val>
                                            <p:clrVal>
                                              <a:schemeClr val="accent2"/>
                                            </p:clrVal>
                                          </p:val>
                                        </p:tav>
                                        <p:tav tm="50000">
                                          <p:val>
                                            <p:clrVal>
                                              <a:schemeClr val="hlink"/>
                                            </p:clrVal>
                                          </p:val>
                                        </p:tav>
                                      </p:tavLst>
                                    </p:anim>
                                    <p:set>
                                      <p:cBhvr>
                                        <p:cTn id="21" dur="80"/>
                                        <p:tgtEl>
                                          <p:spTgt spid="8197">
                                            <p:txEl>
                                              <p:pRg st="1" end="1"/>
                                            </p:txEl>
                                          </p:spTgt>
                                        </p:tgtEl>
                                        <p:attrNameLst>
                                          <p:attrName>fill.type</p:attrName>
                                        </p:attrNameLst>
                                      </p:cBhvr>
                                      <p:to>
                                        <p:strVal val="solid"/>
                                      </p:to>
                                    </p:set>
                                  </p:childTnLst>
                                </p:cTn>
                              </p:par>
                            </p:childTnLst>
                          </p:cTn>
                        </p:par>
                        <p:par>
                          <p:cTn id="22" fill="hold" nodeType="afterGroup">
                            <p:stCondLst>
                              <p:cond delay="13940"/>
                            </p:stCondLst>
                            <p:childTnLst>
                              <p:par>
                                <p:cTn id="23" presetID="27" presetClass="entr" presetSubtype="0" fill="hold" nodeType="afterEffect">
                                  <p:stCondLst>
                                    <p:cond delay="0"/>
                                  </p:stCondLst>
                                  <p:iterate type="lt">
                                    <p:tmPct val="50000"/>
                                  </p:iterate>
                                  <p:childTnLst>
                                    <p:set>
                                      <p:cBhvr>
                                        <p:cTn id="24" dur="1" fill="hold">
                                          <p:stCondLst>
                                            <p:cond delay="0"/>
                                          </p:stCondLst>
                                        </p:cTn>
                                        <p:tgtEl>
                                          <p:spTgt spid="8198">
                                            <p:txEl>
                                              <p:pRg st="0" end="0"/>
                                            </p:txEl>
                                          </p:spTgt>
                                        </p:tgtEl>
                                        <p:attrNameLst>
                                          <p:attrName>style.visibility</p:attrName>
                                        </p:attrNameLst>
                                      </p:cBhvr>
                                      <p:to>
                                        <p:strVal val="visible"/>
                                      </p:to>
                                    </p:set>
                                    <p:anim calcmode="discrete" valueType="clr">
                                      <p:cBhvr override="childStyle">
                                        <p:cTn id="25" dur="80"/>
                                        <p:tgtEl>
                                          <p:spTgt spid="819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8198">
                                            <p:txEl>
                                              <p:pRg st="0" end="0"/>
                                            </p:txEl>
                                          </p:spTgt>
                                        </p:tgtEl>
                                        <p:attrNameLst>
                                          <p:attrName>fillcolor</p:attrName>
                                        </p:attrNameLst>
                                      </p:cBhvr>
                                      <p:tavLst>
                                        <p:tav tm="0">
                                          <p:val>
                                            <p:clrVal>
                                              <a:schemeClr val="accent2"/>
                                            </p:clrVal>
                                          </p:val>
                                        </p:tav>
                                        <p:tav tm="50000">
                                          <p:val>
                                            <p:clrVal>
                                              <a:schemeClr val="hlink"/>
                                            </p:clrVal>
                                          </p:val>
                                        </p:tav>
                                      </p:tavLst>
                                    </p:anim>
                                    <p:set>
                                      <p:cBhvr>
                                        <p:cTn id="27" dur="80"/>
                                        <p:tgtEl>
                                          <p:spTgt spid="8198">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58" name="Picture 2" descr="http://im4-tub-ru.yandex.net/i?id=11659201-22-72&amp;n=2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87624" y="476672"/>
            <a:ext cx="6264696" cy="4698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52971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a:xfrm>
            <a:off x="611188" y="-242888"/>
            <a:ext cx="8075612" cy="71438"/>
          </a:xfrm>
        </p:spPr>
        <p:txBody>
          <a:bodyPr/>
          <a:lstStyle/>
          <a:p>
            <a:pPr eaLnBrk="1" hangingPunct="1">
              <a:defRPr/>
            </a:pPr>
            <a:endParaRPr lang="ru-RU" sz="4000" smtClean="0"/>
          </a:p>
        </p:txBody>
      </p:sp>
      <p:sp>
        <p:nvSpPr>
          <p:cNvPr id="6149" name="Rectangle 5"/>
          <p:cNvSpPr>
            <a:spLocks noGrp="1" noChangeArrowheads="1"/>
          </p:cNvSpPr>
          <p:nvPr>
            <p:ph type="body" sz="half" idx="1"/>
          </p:nvPr>
        </p:nvSpPr>
        <p:spPr>
          <a:xfrm>
            <a:off x="323850" y="260350"/>
            <a:ext cx="4171950" cy="6408738"/>
          </a:xfrm>
        </p:spPr>
        <p:txBody>
          <a:bodyPr/>
          <a:lstStyle/>
          <a:p>
            <a:pPr eaLnBrk="1" hangingPunct="1">
              <a:lnSpc>
                <a:spcPct val="90000"/>
              </a:lnSpc>
              <a:buFont typeface="Wingdings" pitchFamily="2" charset="2"/>
              <a:buNone/>
              <a:defRPr/>
            </a:pPr>
            <a:r>
              <a:rPr lang="ru-RU" sz="2000" smtClean="0"/>
              <a:t>    </a:t>
            </a:r>
            <a:r>
              <a:rPr lang="ru-RU" sz="2400" smtClean="0"/>
              <a:t>У истоков портретной живописи  стоит И.Н.Никитин (1680 – 1742).  Он ярко воплощает силу человеческих возможностей, открытых петровской эпохой.</a:t>
            </a:r>
          </a:p>
        </p:txBody>
      </p:sp>
      <p:sp>
        <p:nvSpPr>
          <p:cNvPr id="6150" name="Rectangle 6"/>
          <p:cNvSpPr>
            <a:spLocks noGrp="1" noChangeArrowheads="1"/>
          </p:cNvSpPr>
          <p:nvPr>
            <p:ph type="body" sz="half" idx="2"/>
          </p:nvPr>
        </p:nvSpPr>
        <p:spPr>
          <a:xfrm>
            <a:off x="4648200" y="692150"/>
            <a:ext cx="4038600" cy="4608513"/>
          </a:xfrm>
        </p:spPr>
        <p:txBody>
          <a:bodyPr/>
          <a:lstStyle/>
          <a:p>
            <a:pPr eaLnBrk="1" hangingPunct="1">
              <a:lnSpc>
                <a:spcPct val="80000"/>
              </a:lnSpc>
              <a:defRPr/>
            </a:pPr>
            <a:r>
              <a:rPr lang="ru-RU" sz="2000" smtClean="0"/>
              <a:t>Русский художник реализует свои собственные представления о мире, красоте и индивидуальных особенностях модели. Так возникает свой вариант портрета- общепонятный и вполне неповторимый. Художник  передает величественность и душевный покой царственной особы. Одна из самых образованных женщин своего времени: писала пьесы, занималась режиссурой, способствовала созданию театра. Нездоровая полнота, замеченная художником, выдает физическое недомогание.</a:t>
            </a:r>
          </a:p>
        </p:txBody>
      </p:sp>
      <p:sp>
        <p:nvSpPr>
          <p:cNvPr id="35845" name="Text Box 7"/>
          <p:cNvSpPr txBox="1">
            <a:spLocks noChangeArrowheads="1"/>
          </p:cNvSpPr>
          <p:nvPr/>
        </p:nvSpPr>
        <p:spPr bwMode="auto">
          <a:xfrm>
            <a:off x="2176463" y="4437063"/>
            <a:ext cx="5953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charset="0"/>
              </a:defRPr>
            </a:lvl1pPr>
            <a:lvl2pPr marL="742950" indent="-285750" eaLnBrk="0" hangingPunct="0">
              <a:defRPr>
                <a:solidFill>
                  <a:schemeClr val="tx1"/>
                </a:solidFill>
                <a:latin typeface="Tahoma" charset="0"/>
              </a:defRPr>
            </a:lvl2pPr>
            <a:lvl3pPr marL="1143000" indent="-228600" eaLnBrk="0" hangingPunct="0">
              <a:defRPr>
                <a:solidFill>
                  <a:schemeClr val="tx1"/>
                </a:solidFill>
                <a:latin typeface="Tahoma" charset="0"/>
              </a:defRPr>
            </a:lvl3pPr>
            <a:lvl4pPr marL="1600200" indent="-228600" eaLnBrk="0" hangingPunct="0">
              <a:defRPr>
                <a:solidFill>
                  <a:schemeClr val="tx1"/>
                </a:solidFill>
                <a:latin typeface="Tahoma" charset="0"/>
              </a:defRPr>
            </a:lvl4pPr>
            <a:lvl5pPr marL="2057400" indent="-228600" eaLnBrk="0" hangingPunct="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pPr eaLnBrk="1" fontAlgn="base" hangingPunct="1">
              <a:spcBef>
                <a:spcPct val="0"/>
              </a:spcBef>
              <a:spcAft>
                <a:spcPct val="0"/>
              </a:spcAft>
            </a:pPr>
            <a:endParaRPr lang="ru-RU" altLang="ru-RU" sz="2000" smtClean="0">
              <a:solidFill>
                <a:srgbClr val="000000"/>
              </a:solidFill>
              <a:latin typeface="Times New Roman" pitchFamily="18" charset="0"/>
            </a:endParaRPr>
          </a:p>
        </p:txBody>
      </p:sp>
      <p:sp>
        <p:nvSpPr>
          <p:cNvPr id="35846" name="Text Box 8"/>
          <p:cNvSpPr txBox="1">
            <a:spLocks noChangeArrowheads="1"/>
          </p:cNvSpPr>
          <p:nvPr/>
        </p:nvSpPr>
        <p:spPr bwMode="auto">
          <a:xfrm>
            <a:off x="1671638" y="4722813"/>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charset="0"/>
              </a:defRPr>
            </a:lvl1pPr>
            <a:lvl2pPr marL="742950" indent="-285750" eaLnBrk="0" hangingPunct="0">
              <a:defRPr>
                <a:solidFill>
                  <a:schemeClr val="tx1"/>
                </a:solidFill>
                <a:latin typeface="Tahoma" charset="0"/>
              </a:defRPr>
            </a:lvl2pPr>
            <a:lvl3pPr marL="1143000" indent="-228600" eaLnBrk="0" hangingPunct="0">
              <a:defRPr>
                <a:solidFill>
                  <a:schemeClr val="tx1"/>
                </a:solidFill>
                <a:latin typeface="Tahoma" charset="0"/>
              </a:defRPr>
            </a:lvl3pPr>
            <a:lvl4pPr marL="1600200" indent="-228600" eaLnBrk="0" hangingPunct="0">
              <a:defRPr>
                <a:solidFill>
                  <a:schemeClr val="tx1"/>
                </a:solidFill>
                <a:latin typeface="Tahoma" charset="0"/>
              </a:defRPr>
            </a:lvl4pPr>
            <a:lvl5pPr marL="2057400" indent="-228600" eaLnBrk="0" hangingPunct="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pPr eaLnBrk="1" fontAlgn="base" hangingPunct="1">
              <a:spcBef>
                <a:spcPct val="0"/>
              </a:spcBef>
              <a:spcAft>
                <a:spcPct val="0"/>
              </a:spcAft>
            </a:pPr>
            <a:endParaRPr lang="ru-RU" altLang="ru-RU" sz="2000" smtClean="0">
              <a:solidFill>
                <a:srgbClr val="000000"/>
              </a:solidFill>
              <a:latin typeface="Times New Roman" pitchFamily="18" charset="0"/>
            </a:endParaRPr>
          </a:p>
        </p:txBody>
      </p:sp>
      <p:pic>
        <p:nvPicPr>
          <p:cNvPr id="6153" name="Рисунок 6" descr="http://art.1september.ru/2007/05/no5_137.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11188" y="2781300"/>
            <a:ext cx="3600450" cy="3743325"/>
          </a:xfrm>
          <a:prstGeom prst="rect">
            <a:avLst/>
          </a:prstGeom>
          <a:noFill/>
          <a:ln w="76200" cmpd="tri">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
        <p:nvSpPr>
          <p:cNvPr id="35848" name="Text Box 10"/>
          <p:cNvSpPr txBox="1">
            <a:spLocks noChangeArrowheads="1"/>
          </p:cNvSpPr>
          <p:nvPr/>
        </p:nvSpPr>
        <p:spPr bwMode="auto">
          <a:xfrm>
            <a:off x="5508625" y="5734050"/>
            <a:ext cx="23050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charset="0"/>
              </a:defRPr>
            </a:lvl1pPr>
            <a:lvl2pPr marL="742950" indent="-285750" eaLnBrk="0" hangingPunct="0">
              <a:defRPr>
                <a:solidFill>
                  <a:schemeClr val="tx1"/>
                </a:solidFill>
                <a:latin typeface="Tahoma" charset="0"/>
              </a:defRPr>
            </a:lvl2pPr>
            <a:lvl3pPr marL="1143000" indent="-228600" eaLnBrk="0" hangingPunct="0">
              <a:defRPr>
                <a:solidFill>
                  <a:schemeClr val="tx1"/>
                </a:solidFill>
                <a:latin typeface="Tahoma" charset="0"/>
              </a:defRPr>
            </a:lvl3pPr>
            <a:lvl4pPr marL="1600200" indent="-228600" eaLnBrk="0" hangingPunct="0">
              <a:defRPr>
                <a:solidFill>
                  <a:schemeClr val="tx1"/>
                </a:solidFill>
                <a:latin typeface="Tahoma" charset="0"/>
              </a:defRPr>
            </a:lvl4pPr>
            <a:lvl5pPr marL="2057400" indent="-228600" eaLnBrk="0" hangingPunct="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pPr eaLnBrk="1" fontAlgn="base" hangingPunct="1">
              <a:spcBef>
                <a:spcPct val="0"/>
              </a:spcBef>
              <a:spcAft>
                <a:spcPct val="0"/>
              </a:spcAft>
            </a:pPr>
            <a:r>
              <a:rPr lang="ru-RU" altLang="ru-RU" sz="1600" smtClean="0">
                <a:solidFill>
                  <a:srgbClr val="000000"/>
                </a:solidFill>
                <a:latin typeface="Times New Roman" pitchFamily="18" charset="0"/>
              </a:rPr>
              <a:t>Портрет царевны Натальи Алексеевны</a:t>
            </a:r>
          </a:p>
        </p:txBody>
      </p:sp>
    </p:spTree>
    <p:extLst>
      <p:ext uri="{BB962C8B-B14F-4D97-AF65-F5344CB8AC3E}">
        <p14:creationId xmlns:p14="http://schemas.microsoft.com/office/powerpoint/2010/main" val="1709898008"/>
      </p:ext>
    </p:extLst>
  </p:cSld>
  <p:clrMapOvr>
    <a:masterClrMapping/>
  </p:clrMapOvr>
  <p:transition>
    <p:cover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withEffect">
                                  <p:stCondLst>
                                    <p:cond delay="0"/>
                                  </p:stCondLst>
                                  <p:childTnLst>
                                    <p:set>
                                      <p:cBhvr>
                                        <p:cTn id="6" dur="1" fill="hold">
                                          <p:stCondLst>
                                            <p:cond delay="0"/>
                                          </p:stCondLst>
                                        </p:cTn>
                                        <p:tgtEl>
                                          <p:spTgt spid="6153"/>
                                        </p:tgtEl>
                                        <p:attrNameLst>
                                          <p:attrName>style.visibility</p:attrName>
                                        </p:attrNameLst>
                                      </p:cBhvr>
                                      <p:to>
                                        <p:strVal val="visible"/>
                                      </p:to>
                                    </p:set>
                                    <p:animEffect transition="in" filter="diamond(in)">
                                      <p:cBhvr>
                                        <p:cTn id="7" dur="2000"/>
                                        <p:tgtEl>
                                          <p:spTgt spid="6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8" name="Rectangle 4"/>
          <p:cNvSpPr>
            <a:spLocks noGrp="1" noChangeArrowheads="1"/>
          </p:cNvSpPr>
          <p:nvPr>
            <p:ph type="title"/>
          </p:nvPr>
        </p:nvSpPr>
        <p:spPr/>
        <p:txBody>
          <a:bodyPr/>
          <a:lstStyle/>
          <a:p>
            <a:pPr eaLnBrk="1" hangingPunct="1">
              <a:defRPr/>
            </a:pPr>
            <a:r>
              <a:rPr lang="ru-RU" sz="3200" smtClean="0"/>
              <a:t>И. Никитин «Портрет напольного гетмана»</a:t>
            </a:r>
          </a:p>
        </p:txBody>
      </p:sp>
      <p:sp>
        <p:nvSpPr>
          <p:cNvPr id="93190" name="Rectangle 6"/>
          <p:cNvSpPr>
            <a:spLocks noGrp="1" noChangeArrowheads="1"/>
          </p:cNvSpPr>
          <p:nvPr>
            <p:ph type="body" sz="half" idx="2"/>
          </p:nvPr>
        </p:nvSpPr>
        <p:spPr>
          <a:xfrm>
            <a:off x="4787900" y="1557338"/>
            <a:ext cx="4038600" cy="5106987"/>
          </a:xfrm>
        </p:spPr>
        <p:txBody>
          <a:bodyPr/>
          <a:lstStyle/>
          <a:p>
            <a:pPr eaLnBrk="1" hangingPunct="1">
              <a:lnSpc>
                <a:spcPct val="80000"/>
              </a:lnSpc>
              <a:buFont typeface="Wingdings" pitchFamily="2" charset="2"/>
              <a:buNone/>
              <a:defRPr/>
            </a:pPr>
            <a:r>
              <a:rPr lang="ru-RU" sz="1400" smtClean="0"/>
              <a:t>В </a:t>
            </a:r>
            <a:r>
              <a:rPr lang="ru-RU" sz="1600" smtClean="0"/>
              <a:t>портретах, написанных И.Никитиным   интересно его мастерство, но и та нравственная позиция, которая проступает в них. Художник не льстит моделям, на какой бы ступени социальной иерархии  они не стояли, не унижает своего искусства.</a:t>
            </a:r>
            <a:r>
              <a:rPr lang="en-US" sz="1600" smtClean="0"/>
              <a:t> </a:t>
            </a:r>
          </a:p>
          <a:p>
            <a:pPr eaLnBrk="1" hangingPunct="1">
              <a:lnSpc>
                <a:spcPct val="80000"/>
              </a:lnSpc>
              <a:buFont typeface="Wingdings" pitchFamily="2" charset="2"/>
              <a:buNone/>
              <a:defRPr/>
            </a:pPr>
            <a:r>
              <a:rPr lang="ru-RU" sz="1600" smtClean="0"/>
              <a:t>В облике старого гетмана нет ничего парадного, показного, художник подводит зрителя вплотную к этому интересному, много испытавшему и повидавшему на своем веку,   человеку, дает почувствовать его волевую, закаленную превратностями судьбы натуру.  В то же время художник не скрывает властного и несколько мрачноватого  характера гетмана, затаенные в его глазах настороженность и недоверие. Яркая характерность достигается и колоритом, основанным на сочетаниях теплых золотисто-желтых, красных, розовых тонов.</a:t>
            </a:r>
          </a:p>
        </p:txBody>
      </p:sp>
      <p:pic>
        <p:nvPicPr>
          <p:cNvPr id="93191" name="Picture 7" descr="Гетман"/>
          <p:cNvPicPr>
            <a:picLocks noGrp="1" noChangeAspect="1" noChangeArrowheads="1"/>
          </p:cNvPicPr>
          <p:nvPr>
            <p:ph type="clipArt" sz="half" idx="1"/>
          </p:nvPr>
        </p:nvPicPr>
        <p:blipFill>
          <a:blip r:embed="rId2">
            <a:extLst>
              <a:ext uri="{28A0092B-C50C-407E-A947-70E740481C1C}">
                <a14:useLocalDpi xmlns:a14="http://schemas.microsoft.com/office/drawing/2010/main"/>
              </a:ext>
            </a:extLst>
          </a:blip>
          <a:srcRect/>
          <a:stretch>
            <a:fillRect/>
          </a:stretch>
        </p:blipFill>
        <p:spPr>
          <a:xfrm>
            <a:off x="539750" y="1700213"/>
            <a:ext cx="3614738" cy="4502150"/>
          </a:xfrm>
          <a:ln w="76200" cmpd="tri">
            <a:solidFill>
              <a:srgbClr val="800000"/>
            </a:solidFill>
          </a:ln>
        </p:spPr>
      </p:pic>
    </p:spTree>
    <p:extLst>
      <p:ext uri="{BB962C8B-B14F-4D97-AF65-F5344CB8AC3E}">
        <p14:creationId xmlns:p14="http://schemas.microsoft.com/office/powerpoint/2010/main" val="3942076911"/>
      </p:ext>
    </p:extLst>
  </p:cSld>
  <p:clrMapOvr>
    <a:masterClrMapping/>
  </p:clrMapOvr>
  <p:transition>
    <p:cover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93188"/>
                                        </p:tgtEl>
                                        <p:attrNameLst>
                                          <p:attrName>style.visibility</p:attrName>
                                        </p:attrNameLst>
                                      </p:cBhvr>
                                      <p:to>
                                        <p:strVal val="visible"/>
                                      </p:to>
                                    </p:set>
                                    <p:animEffect transition="in" filter="fade">
                                      <p:cBhvr>
                                        <p:cTn id="7" dur="1000"/>
                                        <p:tgtEl>
                                          <p:spTgt spid="93188"/>
                                        </p:tgtEl>
                                      </p:cBhvr>
                                    </p:animEffect>
                                    <p:anim calcmode="lin" valueType="num">
                                      <p:cBhvr>
                                        <p:cTn id="8" dur="1000" fill="hold"/>
                                        <p:tgtEl>
                                          <p:spTgt spid="93188"/>
                                        </p:tgtEl>
                                        <p:attrNameLst>
                                          <p:attrName>ppt_x</p:attrName>
                                        </p:attrNameLst>
                                      </p:cBhvr>
                                      <p:tavLst>
                                        <p:tav tm="0">
                                          <p:val>
                                            <p:strVal val="#ppt_x"/>
                                          </p:val>
                                        </p:tav>
                                        <p:tav tm="100000">
                                          <p:val>
                                            <p:strVal val="#ppt_x"/>
                                          </p:val>
                                        </p:tav>
                                      </p:tavLst>
                                    </p:anim>
                                    <p:anim calcmode="lin" valueType="num">
                                      <p:cBhvr>
                                        <p:cTn id="9" dur="900" decel="100000" fill="hold"/>
                                        <p:tgtEl>
                                          <p:spTgt spid="9318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93188"/>
                                        </p:tgtEl>
                                        <p:attrNameLst>
                                          <p:attrName>ppt_y</p:attrName>
                                        </p:attrNameLst>
                                      </p:cBhvr>
                                      <p:tavLst>
                                        <p:tav tm="0">
                                          <p:val>
                                            <p:strVal val="#ppt_y-.03"/>
                                          </p:val>
                                        </p:tav>
                                        <p:tav tm="100000">
                                          <p:val>
                                            <p:strVal val="#ppt_y"/>
                                          </p:val>
                                        </p:tav>
                                      </p:tavLst>
                                    </p:anim>
                                  </p:childTnLst>
                                </p:cTn>
                              </p:par>
                            </p:childTnLst>
                          </p:cTn>
                        </p:par>
                        <p:par>
                          <p:cTn id="11" fill="hold" nodeType="afterGroup">
                            <p:stCondLst>
                              <p:cond delay="1000"/>
                            </p:stCondLst>
                            <p:childTnLst>
                              <p:par>
                                <p:cTn id="12" presetID="8" presetClass="entr" presetSubtype="32" fill="hold" nodeType="afterEffect">
                                  <p:stCondLst>
                                    <p:cond delay="0"/>
                                  </p:stCondLst>
                                  <p:childTnLst>
                                    <p:set>
                                      <p:cBhvr>
                                        <p:cTn id="13" dur="1" fill="hold">
                                          <p:stCondLst>
                                            <p:cond delay="0"/>
                                          </p:stCondLst>
                                        </p:cTn>
                                        <p:tgtEl>
                                          <p:spTgt spid="93191"/>
                                        </p:tgtEl>
                                        <p:attrNameLst>
                                          <p:attrName>style.visibility</p:attrName>
                                        </p:attrNameLst>
                                      </p:cBhvr>
                                      <p:to>
                                        <p:strVal val="visible"/>
                                      </p:to>
                                    </p:set>
                                    <p:animEffect transition="in" filter="diamond(out)">
                                      <p:cBhvr>
                                        <p:cTn id="14" dur="2000"/>
                                        <p:tgtEl>
                                          <p:spTgt spid="93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2" name="Rectangle 6"/>
          <p:cNvSpPr>
            <a:spLocks noGrp="1" noChangeArrowheads="1"/>
          </p:cNvSpPr>
          <p:nvPr>
            <p:ph type="title"/>
          </p:nvPr>
        </p:nvSpPr>
        <p:spPr>
          <a:xfrm>
            <a:off x="468313" y="349250"/>
            <a:ext cx="8077200" cy="790575"/>
          </a:xfrm>
        </p:spPr>
        <p:txBody>
          <a:bodyPr/>
          <a:lstStyle/>
          <a:p>
            <a:pPr eaLnBrk="1" hangingPunct="1"/>
            <a:r>
              <a:rPr lang="ru-RU" altLang="ru-RU" sz="4000" smtClean="0">
                <a:solidFill>
                  <a:schemeClr val="tx1"/>
                </a:solidFill>
                <a:effectLst/>
                <a:latin typeface="Georgia" pitchFamily="18" charset="0"/>
              </a:rPr>
              <a:t>А.Матвеев «Автопортрет с женой»</a:t>
            </a:r>
          </a:p>
        </p:txBody>
      </p:sp>
      <p:pic>
        <p:nvPicPr>
          <p:cNvPr id="65541" name="Рисунок 9" descr="http://art.1september.ru/2007/05/no5_136.jpg"/>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a:xfrm>
            <a:off x="5614988" y="2276475"/>
            <a:ext cx="3529012" cy="2952750"/>
          </a:xfrm>
          <a:noFill/>
          <a:extLst>
            <a:ext uri="{909E8E84-426E-40DD-AFC4-6F175D3DCCD1}">
              <a14:hiddenFill xmlns:a14="http://schemas.microsoft.com/office/drawing/2010/main">
                <a:solidFill>
                  <a:srgbClr val="FFFFFF"/>
                </a:solidFill>
              </a14:hiddenFill>
            </a:ext>
          </a:extLst>
        </p:spPr>
      </p:pic>
      <p:sp>
        <p:nvSpPr>
          <p:cNvPr id="65545" name="Text Box 9"/>
          <p:cNvSpPr txBox="1">
            <a:spLocks noChangeArrowheads="1"/>
          </p:cNvSpPr>
          <p:nvPr/>
        </p:nvSpPr>
        <p:spPr bwMode="auto">
          <a:xfrm>
            <a:off x="539750" y="1557338"/>
            <a:ext cx="4608513"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charset="0"/>
              </a:defRPr>
            </a:lvl1pPr>
            <a:lvl2pPr marL="742950" indent="-285750" eaLnBrk="0" hangingPunct="0">
              <a:defRPr>
                <a:solidFill>
                  <a:schemeClr val="tx1"/>
                </a:solidFill>
                <a:latin typeface="Tahoma" charset="0"/>
              </a:defRPr>
            </a:lvl2pPr>
            <a:lvl3pPr marL="1143000" indent="-228600" eaLnBrk="0" hangingPunct="0">
              <a:defRPr>
                <a:solidFill>
                  <a:schemeClr val="tx1"/>
                </a:solidFill>
                <a:latin typeface="Tahoma" charset="0"/>
              </a:defRPr>
            </a:lvl3pPr>
            <a:lvl4pPr marL="1600200" indent="-228600" eaLnBrk="0" hangingPunct="0">
              <a:defRPr>
                <a:solidFill>
                  <a:schemeClr val="tx1"/>
                </a:solidFill>
                <a:latin typeface="Tahoma" charset="0"/>
              </a:defRPr>
            </a:lvl4pPr>
            <a:lvl5pPr marL="2057400" indent="-228600" eaLnBrk="0" hangingPunct="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pPr eaLnBrk="1" fontAlgn="base" hangingPunct="1">
              <a:spcBef>
                <a:spcPct val="0"/>
              </a:spcBef>
              <a:spcAft>
                <a:spcPct val="0"/>
              </a:spcAft>
            </a:pPr>
            <a:r>
              <a:rPr lang="ru-RU" altLang="ru-RU" sz="2000" smtClean="0">
                <a:solidFill>
                  <a:srgbClr val="000000"/>
                </a:solidFill>
                <a:latin typeface="Times New Roman" pitchFamily="18" charset="0"/>
              </a:rPr>
              <a:t>Матвеев буквально за руку вводит свою жену в новый мир. Делает он это с подобающим и своей юности, и юности представляемой им страны  достоинством. Молодость персонажей в данном случае как бы является метафорой молодости новой России.. Свет юных лиц счастливых супругов, кажется, не замечает клубящуюся за ними тьму. Непривычное платье и жесты несколько стесняют персонажей автопортрета, но не сбивают с твердо избранного пути, о чем свидетельствует вся динамика диагонального движения</a:t>
            </a:r>
            <a:r>
              <a:rPr lang="ru-RU" altLang="ru-RU" sz="2400" smtClean="0">
                <a:solidFill>
                  <a:srgbClr val="000000"/>
                </a:solidFill>
                <a:latin typeface="Times New Roman" pitchFamily="18" charset="0"/>
              </a:rPr>
              <a:t> </a:t>
            </a:r>
            <a:r>
              <a:rPr lang="ru-RU" altLang="ru-RU" sz="2000" smtClean="0">
                <a:solidFill>
                  <a:srgbClr val="000000"/>
                </a:solidFill>
                <a:latin typeface="Times New Roman" pitchFamily="18" charset="0"/>
              </a:rPr>
              <a:t>композиции. </a:t>
            </a:r>
          </a:p>
        </p:txBody>
      </p:sp>
    </p:spTree>
    <p:extLst>
      <p:ext uri="{BB962C8B-B14F-4D97-AF65-F5344CB8AC3E}">
        <p14:creationId xmlns:p14="http://schemas.microsoft.com/office/powerpoint/2010/main" val="3126037732"/>
      </p:ext>
    </p:extLst>
  </p:cSld>
  <p:clrMapOvr>
    <a:masterClrMapping/>
  </p:clrMapOvr>
  <p:transition>
    <p:cover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65542"/>
                                        </p:tgtEl>
                                        <p:attrNameLst>
                                          <p:attrName>style.visibility</p:attrName>
                                        </p:attrNameLst>
                                      </p:cBhvr>
                                      <p:to>
                                        <p:strVal val="visible"/>
                                      </p:to>
                                    </p:set>
                                    <p:animEffect transition="in" filter="fade">
                                      <p:cBhvr>
                                        <p:cTn id="7" dur="1000"/>
                                        <p:tgtEl>
                                          <p:spTgt spid="65542"/>
                                        </p:tgtEl>
                                      </p:cBhvr>
                                    </p:animEffect>
                                    <p:anim calcmode="lin" valueType="num">
                                      <p:cBhvr>
                                        <p:cTn id="8" dur="1000" fill="hold"/>
                                        <p:tgtEl>
                                          <p:spTgt spid="65542"/>
                                        </p:tgtEl>
                                        <p:attrNameLst>
                                          <p:attrName>ppt_x</p:attrName>
                                        </p:attrNameLst>
                                      </p:cBhvr>
                                      <p:tavLst>
                                        <p:tav tm="0">
                                          <p:val>
                                            <p:strVal val="#ppt_x"/>
                                          </p:val>
                                        </p:tav>
                                        <p:tav tm="100000">
                                          <p:val>
                                            <p:strVal val="#ppt_x"/>
                                          </p:val>
                                        </p:tav>
                                      </p:tavLst>
                                    </p:anim>
                                    <p:anim calcmode="lin" valueType="num">
                                      <p:cBhvr>
                                        <p:cTn id="9" dur="1000" fill="hold"/>
                                        <p:tgtEl>
                                          <p:spTgt spid="65542"/>
                                        </p:tgtEl>
                                        <p:attrNameLst>
                                          <p:attrName>ppt_y</p:attrName>
                                        </p:attrNameLst>
                                      </p:cBhvr>
                                      <p:tavLst>
                                        <p:tav tm="0">
                                          <p:val>
                                            <p:strVal val="#ppt_y-.1"/>
                                          </p:val>
                                        </p:tav>
                                        <p:tav tm="100000">
                                          <p:val>
                                            <p:strVal val="#ppt_y"/>
                                          </p:val>
                                        </p:tav>
                                      </p:tavLst>
                                    </p:anim>
                                  </p:childTnLst>
                                </p:cTn>
                              </p:par>
                              <p:par>
                                <p:cTn id="10" presetID="8" presetClass="entr" presetSubtype="16" fill="hold" grpId="0" nodeType="withEffect">
                                  <p:stCondLst>
                                    <p:cond delay="0"/>
                                  </p:stCondLst>
                                  <p:childTnLst>
                                    <p:set>
                                      <p:cBhvr>
                                        <p:cTn id="11" dur="1" fill="hold">
                                          <p:stCondLst>
                                            <p:cond delay="0"/>
                                          </p:stCondLst>
                                        </p:cTn>
                                        <p:tgtEl>
                                          <p:spTgt spid="65545"/>
                                        </p:tgtEl>
                                        <p:attrNameLst>
                                          <p:attrName>style.visibility</p:attrName>
                                        </p:attrNameLst>
                                      </p:cBhvr>
                                      <p:to>
                                        <p:strVal val="visible"/>
                                      </p:to>
                                    </p:set>
                                    <p:animEffect transition="in" filter="diamond(in)">
                                      <p:cBhvr>
                                        <p:cTn id="12" dur="2000"/>
                                        <p:tgtEl>
                                          <p:spTgt spid="65545"/>
                                        </p:tgtEl>
                                      </p:cBhvr>
                                    </p:animEffect>
                                  </p:childTnLst>
                                </p:cTn>
                              </p:par>
                              <p:par>
                                <p:cTn id="13" presetID="8" presetClass="entr" presetSubtype="32" fill="hold" nodeType="withEffect">
                                  <p:stCondLst>
                                    <p:cond delay="0"/>
                                  </p:stCondLst>
                                  <p:childTnLst>
                                    <p:set>
                                      <p:cBhvr>
                                        <p:cTn id="14" dur="1" fill="hold">
                                          <p:stCondLst>
                                            <p:cond delay="0"/>
                                          </p:stCondLst>
                                        </p:cTn>
                                        <p:tgtEl>
                                          <p:spTgt spid="65541"/>
                                        </p:tgtEl>
                                        <p:attrNameLst>
                                          <p:attrName>style.visibility</p:attrName>
                                        </p:attrNameLst>
                                      </p:cBhvr>
                                      <p:to>
                                        <p:strVal val="visible"/>
                                      </p:to>
                                    </p:set>
                                    <p:animEffect transition="in" filter="diamond(out)">
                                      <p:cBhvr>
                                        <p:cTn id="15" dur="2000"/>
                                        <p:tgtEl>
                                          <p:spTgt spid="655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2" grpId="0"/>
      <p:bldP spid="6554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8" name="Rectangle 4"/>
          <p:cNvSpPr>
            <a:spLocks noGrp="1" noChangeArrowheads="1"/>
          </p:cNvSpPr>
          <p:nvPr>
            <p:ph type="title"/>
          </p:nvPr>
        </p:nvSpPr>
        <p:spPr/>
        <p:txBody>
          <a:bodyPr/>
          <a:lstStyle/>
          <a:p>
            <a:pPr eaLnBrk="1" hangingPunct="1">
              <a:defRPr/>
            </a:pPr>
            <a:r>
              <a:rPr lang="ru-RU" sz="3600" smtClean="0"/>
              <a:t>И.Вишняков «Портрет Сары Фермор»</a:t>
            </a:r>
          </a:p>
        </p:txBody>
      </p:sp>
      <p:sp>
        <p:nvSpPr>
          <p:cNvPr id="88069" name="Rectangle 5"/>
          <p:cNvSpPr>
            <a:spLocks noGrp="1" noChangeArrowheads="1"/>
          </p:cNvSpPr>
          <p:nvPr>
            <p:ph type="body" sz="half" idx="1"/>
          </p:nvPr>
        </p:nvSpPr>
        <p:spPr>
          <a:xfrm>
            <a:off x="457200" y="1630363"/>
            <a:ext cx="4038600" cy="4500562"/>
          </a:xfrm>
        </p:spPr>
        <p:txBody>
          <a:bodyPr/>
          <a:lstStyle/>
          <a:p>
            <a:pPr eaLnBrk="1" hangingPunct="1">
              <a:lnSpc>
                <a:spcPct val="80000"/>
              </a:lnSpc>
              <a:defRPr/>
            </a:pPr>
            <a:r>
              <a:rPr lang="ru-RU" sz="1800" smtClean="0"/>
              <a:t>И.Вешняков – художник своебычный и  во многом загадочный . Его портретные образы привлекают к себе хрупкой изысканностью. Пробиваясь сквозь условности парадного портрета, Вишняков наделяет свои модели , теплотой затаенных чувств, какой-то трогательной незащищенностью, соединенной с несколько наивной торжественностью композиции. Сложная гамма чувств находит воплощение в красивых оттенках словно вибрирующего цвета. Сара Фермор покоряет трогательной хрупкостью, чистотой и одухотворенностью. Серьезно и чуть напряженно лицо девушки.</a:t>
            </a:r>
          </a:p>
        </p:txBody>
      </p:sp>
      <p:pic>
        <p:nvPicPr>
          <p:cNvPr id="88071" name="Picture 7" descr="Сара Фермор"/>
          <p:cNvPicPr>
            <a:picLocks noGrp="1" noChangeAspect="1" noChangeArrowheads="1"/>
          </p:cNvPicPr>
          <p:nvPr>
            <p:ph type="clipArt" sz="half" idx="2"/>
          </p:nvPr>
        </p:nvPicPr>
        <p:blipFill>
          <a:blip r:embed="rId2">
            <a:extLst>
              <a:ext uri="{28A0092B-C50C-407E-A947-70E740481C1C}">
                <a14:useLocalDpi xmlns:a14="http://schemas.microsoft.com/office/drawing/2010/main"/>
              </a:ext>
            </a:extLst>
          </a:blip>
          <a:srcRect/>
          <a:stretch>
            <a:fillRect/>
          </a:stretch>
        </p:blipFill>
        <p:spPr>
          <a:xfrm>
            <a:off x="5003800" y="1484313"/>
            <a:ext cx="3816350" cy="4752975"/>
          </a:xfrm>
          <a:ln w="76200" cmpd="tri">
            <a:solidFill>
              <a:schemeClr val="folHlink"/>
            </a:solidFill>
          </a:ln>
        </p:spPr>
      </p:pic>
    </p:spTree>
    <p:extLst>
      <p:ext uri="{BB962C8B-B14F-4D97-AF65-F5344CB8AC3E}">
        <p14:creationId xmlns:p14="http://schemas.microsoft.com/office/powerpoint/2010/main" val="846288356"/>
      </p:ext>
    </p:extLst>
  </p:cSld>
  <p:clrMapOvr>
    <a:masterClrMapping/>
  </p:clrMapOvr>
  <p:transition>
    <p:cover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88068"/>
                                        </p:tgtEl>
                                        <p:attrNameLst>
                                          <p:attrName>style.visibility</p:attrName>
                                        </p:attrNameLst>
                                      </p:cBhvr>
                                      <p:to>
                                        <p:strVal val="visible"/>
                                      </p:to>
                                    </p:set>
                                    <p:animEffect transition="in" filter="fade">
                                      <p:cBhvr>
                                        <p:cTn id="7" dur="1000"/>
                                        <p:tgtEl>
                                          <p:spTgt spid="88068"/>
                                        </p:tgtEl>
                                      </p:cBhvr>
                                    </p:animEffect>
                                    <p:anim calcmode="lin" valueType="num">
                                      <p:cBhvr>
                                        <p:cTn id="8" dur="1000" fill="hold"/>
                                        <p:tgtEl>
                                          <p:spTgt spid="88068"/>
                                        </p:tgtEl>
                                        <p:attrNameLst>
                                          <p:attrName>ppt_x</p:attrName>
                                        </p:attrNameLst>
                                      </p:cBhvr>
                                      <p:tavLst>
                                        <p:tav tm="0">
                                          <p:val>
                                            <p:strVal val="#ppt_x"/>
                                          </p:val>
                                        </p:tav>
                                        <p:tav tm="100000">
                                          <p:val>
                                            <p:strVal val="#ppt_x"/>
                                          </p:val>
                                        </p:tav>
                                      </p:tavLst>
                                    </p:anim>
                                    <p:anim calcmode="lin" valueType="num">
                                      <p:cBhvr>
                                        <p:cTn id="9" dur="1000" fill="hold"/>
                                        <p:tgtEl>
                                          <p:spTgt spid="88068"/>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8" presetClass="entr" presetSubtype="32" fill="hold" nodeType="afterEffect">
                                  <p:stCondLst>
                                    <p:cond delay="0"/>
                                  </p:stCondLst>
                                  <p:childTnLst>
                                    <p:set>
                                      <p:cBhvr>
                                        <p:cTn id="12" dur="1" fill="hold">
                                          <p:stCondLst>
                                            <p:cond delay="0"/>
                                          </p:stCondLst>
                                        </p:cTn>
                                        <p:tgtEl>
                                          <p:spTgt spid="88071"/>
                                        </p:tgtEl>
                                        <p:attrNameLst>
                                          <p:attrName>style.visibility</p:attrName>
                                        </p:attrNameLst>
                                      </p:cBhvr>
                                      <p:to>
                                        <p:strVal val="visible"/>
                                      </p:to>
                                    </p:set>
                                    <p:animEffect transition="in" filter="diamond(out)">
                                      <p:cBhvr>
                                        <p:cTn id="13" dur="2000"/>
                                        <p:tgtEl>
                                          <p:spTgt spid="880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descr="Крепость"/>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95288" y="260350"/>
            <a:ext cx="8424862" cy="631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03 Дорожка 3.wma">
            <a:hlinkClick r:id="" action="ppaction://media"/>
          </p:cNvPr>
          <p:cNvPicPr>
            <a:picLocks noRot="1" noChangeAspect="1" noChangeArrowheads="1"/>
          </p:cNvPicPr>
          <p:nvPr>
            <a:audioFile r:link="rId1"/>
          </p:nvPr>
        </p:nvPicPr>
        <p:blipFill>
          <a:blip r:embed="rId7">
            <a:extLst>
              <a:ext uri="{28A0092B-C50C-407E-A947-70E740481C1C}">
                <a14:useLocalDpi xmlns:a14="http://schemas.microsoft.com/office/drawing/2010/main" val="0"/>
              </a:ext>
            </a:extLst>
          </a:blip>
          <a:srcRect/>
          <a:stretch>
            <a:fillRect/>
          </a:stretch>
        </p:blipFill>
        <p:spPr bwMode="auto">
          <a:xfrm>
            <a:off x="10044113" y="39338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7" name="Стих 2.wav">
            <a:hlinkClick r:id="" action="ppaction://media"/>
          </p:cNvPr>
          <p:cNvPicPr>
            <a:picLocks noRot="1" noChangeAspect="1" noChangeArrowheads="1"/>
          </p:cNvPicPr>
          <p:nvPr>
            <a:audioFile r:link="rId2"/>
          </p:nvPr>
        </p:nvPicPr>
        <p:blipFill>
          <a:blip r:embed="rId7">
            <a:extLst>
              <a:ext uri="{28A0092B-C50C-407E-A947-70E740481C1C}">
                <a14:useLocalDpi xmlns:a14="http://schemas.microsoft.com/office/drawing/2010/main" val="0"/>
              </a:ext>
            </a:extLst>
          </a:blip>
          <a:srcRect/>
          <a:stretch>
            <a:fillRect/>
          </a:stretch>
        </p:blipFill>
        <p:spPr bwMode="auto">
          <a:xfrm>
            <a:off x="10188575" y="44370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8" name="Стих.wav">
            <a:hlinkClick r:id="" action="ppaction://media"/>
          </p:cNvPr>
          <p:cNvPicPr>
            <a:picLocks noRot="1" noChangeAspect="1" noChangeArrowheads="1"/>
          </p:cNvPicPr>
          <p:nvPr>
            <a:audioFile r:link="rId3"/>
          </p:nvPr>
        </p:nvPicPr>
        <p:blipFill>
          <a:blip r:embed="rId7">
            <a:extLst>
              <a:ext uri="{28A0092B-C50C-407E-A947-70E740481C1C}">
                <a14:useLocalDpi xmlns:a14="http://schemas.microsoft.com/office/drawing/2010/main" val="0"/>
              </a:ext>
            </a:extLst>
          </a:blip>
          <a:srcRect/>
          <a:stretch>
            <a:fillRect/>
          </a:stretch>
        </p:blipFill>
        <p:spPr bwMode="auto">
          <a:xfrm>
            <a:off x="9756775" y="40767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9" name="Стих.wav">
            <a:hlinkClick r:id="" action="ppaction://media"/>
          </p:cNvPr>
          <p:cNvPicPr>
            <a:picLocks noRot="1" noChangeAspect="1" noChangeArrowheads="1"/>
          </p:cNvPicPr>
          <p:nvPr>
            <a:audioFile r:link="rId3"/>
          </p:nvPr>
        </p:nvPicPr>
        <p:blipFill>
          <a:blip r:embed="rId7">
            <a:extLst>
              <a:ext uri="{28A0092B-C50C-407E-A947-70E740481C1C}">
                <a14:useLocalDpi xmlns:a14="http://schemas.microsoft.com/office/drawing/2010/main" val="0"/>
              </a:ext>
            </a:extLst>
          </a:blip>
          <a:srcRect/>
          <a:stretch>
            <a:fillRect/>
          </a:stretch>
        </p:blipFill>
        <p:spPr bwMode="auto">
          <a:xfrm>
            <a:off x="9540875" y="19891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8916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3086"/>
                                        </p:tgtEl>
                                      </p:cBhvr>
                                    </p:cmd>
                                  </p:childTnLst>
                                </p:cTn>
                              </p:par>
                              <p:par>
                                <p:cTn id="7" presetID="10" presetClass="entr" presetSubtype="0" fill="hold" nodeType="withEffect">
                                  <p:stCondLst>
                                    <p:cond delay="0"/>
                                  </p:stCondLst>
                                  <p:childTnLst>
                                    <p:set>
                                      <p:cBhvr>
                                        <p:cTn id="8" dur="1" fill="hold">
                                          <p:stCondLst>
                                            <p:cond delay="0"/>
                                          </p:stCondLst>
                                        </p:cTn>
                                        <p:tgtEl>
                                          <p:spTgt spid="3077"/>
                                        </p:tgtEl>
                                        <p:attrNameLst>
                                          <p:attrName>style.visibility</p:attrName>
                                        </p:attrNameLst>
                                      </p:cBhvr>
                                      <p:to>
                                        <p:strVal val="visible"/>
                                      </p:to>
                                    </p:set>
                                    <p:animEffect transition="in" filter="fade">
                                      <p:cBhvr>
                                        <p:cTn id="9" dur="5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numSld="17">
                <p:cTn id="10" fill="hold" display="0">
                  <p:stCondLst>
                    <p:cond delay="indefinite"/>
                  </p:stCondLst>
                  <p:endCondLst>
                    <p:cond evt="onPrev" delay="0">
                      <p:tgtEl>
                        <p:sldTgt/>
                      </p:tgtEl>
                    </p:cond>
                    <p:cond evt="onStopAudio" delay="0">
                      <p:tgtEl>
                        <p:sldTgt/>
                      </p:tgtEl>
                    </p:cond>
                  </p:endCondLst>
                </p:cTn>
                <p:tgtEl>
                  <p:spTgt spid="3086"/>
                </p:tgtEl>
              </p:cMediaNode>
            </p:audio>
            <p:audio>
              <p:cMediaNode numSld="8">
                <p:cTn id="11" fill="hold" display="0">
                  <p:stCondLst>
                    <p:cond delay="indefinite"/>
                  </p:stCondLst>
                  <p:endCondLst>
                    <p:cond evt="onPrev" delay="0">
                      <p:tgtEl>
                        <p:sldTgt/>
                      </p:tgtEl>
                    </p:cond>
                    <p:cond evt="onStopAudio" delay="0">
                      <p:tgtEl>
                        <p:sldTgt/>
                      </p:tgtEl>
                    </p:cond>
                  </p:endCondLst>
                </p:cTn>
                <p:tgtEl>
                  <p:spTgt spid="3087"/>
                </p:tgtEl>
              </p:cMediaNode>
            </p:audio>
            <p:audio>
              <p:cMediaNode numSld="8">
                <p:cTn id="12" fill="hold" display="0">
                  <p:stCondLst>
                    <p:cond delay="indefinite"/>
                  </p:stCondLst>
                  <p:endCondLst>
                    <p:cond evt="onPrev" delay="0">
                      <p:tgtEl>
                        <p:sldTgt/>
                      </p:tgtEl>
                    </p:cond>
                    <p:cond evt="onStopAudio" delay="0">
                      <p:tgtEl>
                        <p:sldTgt/>
                      </p:tgtEl>
                    </p:cond>
                  </p:endCondLst>
                </p:cTn>
                <p:tgtEl>
                  <p:spTgt spid="3088"/>
                </p:tgtEl>
              </p:cMediaNode>
            </p:audio>
            <p:audio>
              <p:cMediaNode numSld="8">
                <p:cTn id="13" fill="hold" display="0">
                  <p:stCondLst>
                    <p:cond delay="indefinite"/>
                  </p:stCondLst>
                  <p:endCondLst>
                    <p:cond evt="onPrev" delay="0">
                      <p:tgtEl>
                        <p:sldTgt/>
                      </p:tgtEl>
                    </p:cond>
                    <p:cond evt="onStopAudio" delay="0">
                      <p:tgtEl>
                        <p:sldTgt/>
                      </p:tgtEl>
                    </p:cond>
                  </p:endCondLst>
                </p:cTn>
                <p:tgtEl>
                  <p:spTgt spid="3089"/>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6" name="Rectangle 4"/>
          <p:cNvSpPr>
            <a:spLocks noGrp="1" noChangeArrowheads="1"/>
          </p:cNvSpPr>
          <p:nvPr>
            <p:ph type="title"/>
          </p:nvPr>
        </p:nvSpPr>
        <p:spPr>
          <a:xfrm>
            <a:off x="468313" y="0"/>
            <a:ext cx="8229600" cy="1143000"/>
          </a:xfrm>
        </p:spPr>
        <p:txBody>
          <a:bodyPr/>
          <a:lstStyle/>
          <a:p>
            <a:pPr eaLnBrk="1" hangingPunct="1">
              <a:defRPr/>
            </a:pPr>
            <a:r>
              <a:rPr lang="ru-RU" smtClean="0"/>
              <a:t>Портрет Сары  Фермор</a:t>
            </a:r>
          </a:p>
        </p:txBody>
      </p:sp>
      <p:sp>
        <p:nvSpPr>
          <p:cNvPr id="110598" name="Rectangle 6"/>
          <p:cNvSpPr>
            <a:spLocks noGrp="1" noChangeArrowheads="1"/>
          </p:cNvSpPr>
          <p:nvPr>
            <p:ph type="body" sz="half" idx="2"/>
          </p:nvPr>
        </p:nvSpPr>
        <p:spPr>
          <a:xfrm>
            <a:off x="4648200" y="1341438"/>
            <a:ext cx="4038600" cy="5111750"/>
          </a:xfrm>
        </p:spPr>
        <p:txBody>
          <a:bodyPr/>
          <a:lstStyle/>
          <a:p>
            <a:pPr eaLnBrk="1" hangingPunct="1">
              <a:lnSpc>
                <a:spcPct val="90000"/>
              </a:lnSpc>
              <a:defRPr/>
            </a:pPr>
            <a:r>
              <a:rPr lang="ru-RU" sz="2000" smtClean="0"/>
              <a:t>В этом портрете отразились характерные черты</a:t>
            </a:r>
            <a:r>
              <a:rPr lang="en-US" sz="2000" smtClean="0"/>
              <a:t> </a:t>
            </a:r>
            <a:r>
              <a:rPr lang="ru-RU" sz="2000" smtClean="0"/>
              <a:t>искусства середины </a:t>
            </a:r>
            <a:r>
              <a:rPr lang="en-US" sz="2000" smtClean="0"/>
              <a:t>XVIII</a:t>
            </a:r>
            <a:r>
              <a:rPr lang="ru-RU" sz="2000" smtClean="0"/>
              <a:t> столетия. Это и чисто русское понимание образа, где на первом плане – внимание к духовному миру человека. Это и особенности стиля: сплав европейского искусства рококо и традиций древнерусской  живописи. Фронтальная постановка  фигуры, плоскостное решение пространства – это от традиционного старого письма, а от рококо – утонченность пейзажа, изысканное сочетание голубого и жемчужно-серого цветов. </a:t>
            </a:r>
          </a:p>
        </p:txBody>
      </p:sp>
      <p:pic>
        <p:nvPicPr>
          <p:cNvPr id="110599" name="Picture 7" descr="Сара Фермор"/>
          <p:cNvPicPr>
            <a:picLocks noGrp="1" noChangeAspect="1" noChangeArrowheads="1"/>
          </p:cNvPicPr>
          <p:nvPr>
            <p:ph sz="half" idx="1"/>
          </p:nvPr>
        </p:nvPicPr>
        <p:blipFill>
          <a:blip r:embed="rId2">
            <a:extLst>
              <a:ext uri="{28A0092B-C50C-407E-A947-70E740481C1C}">
                <a14:useLocalDpi xmlns:a14="http://schemas.microsoft.com/office/drawing/2010/main"/>
              </a:ext>
            </a:extLst>
          </a:blip>
          <a:srcRect/>
          <a:stretch>
            <a:fillRect/>
          </a:stretch>
        </p:blipFill>
        <p:spPr>
          <a:xfrm>
            <a:off x="611188" y="1989138"/>
            <a:ext cx="3505200" cy="4286250"/>
          </a:xfrm>
          <a:ln w="73025" cmpd="tri">
            <a:solidFill>
              <a:schemeClr val="folHlink"/>
            </a:solidFill>
          </a:ln>
        </p:spPr>
      </p:pic>
    </p:spTree>
    <p:extLst>
      <p:ext uri="{BB962C8B-B14F-4D97-AF65-F5344CB8AC3E}">
        <p14:creationId xmlns:p14="http://schemas.microsoft.com/office/powerpoint/2010/main" val="1448685576"/>
      </p:ext>
    </p:extLst>
  </p:cSld>
  <p:clrMapOvr>
    <a:masterClrMapping/>
  </p:clrMapOvr>
  <p:transition>
    <p:cover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10596"/>
                                        </p:tgtEl>
                                        <p:attrNameLst>
                                          <p:attrName>style.visibility</p:attrName>
                                        </p:attrNameLst>
                                      </p:cBhvr>
                                      <p:to>
                                        <p:strVal val="visible"/>
                                      </p:to>
                                    </p:set>
                                    <p:animEffect transition="in" filter="fade">
                                      <p:cBhvr>
                                        <p:cTn id="7" dur="1000"/>
                                        <p:tgtEl>
                                          <p:spTgt spid="110596"/>
                                        </p:tgtEl>
                                      </p:cBhvr>
                                    </p:animEffect>
                                    <p:anim calcmode="lin" valueType="num">
                                      <p:cBhvr>
                                        <p:cTn id="8" dur="1000" fill="hold"/>
                                        <p:tgtEl>
                                          <p:spTgt spid="110596"/>
                                        </p:tgtEl>
                                        <p:attrNameLst>
                                          <p:attrName>ppt_x</p:attrName>
                                        </p:attrNameLst>
                                      </p:cBhvr>
                                      <p:tavLst>
                                        <p:tav tm="0">
                                          <p:val>
                                            <p:strVal val="#ppt_x"/>
                                          </p:val>
                                        </p:tav>
                                        <p:tav tm="100000">
                                          <p:val>
                                            <p:strVal val="#ppt_x"/>
                                          </p:val>
                                        </p:tav>
                                      </p:tavLst>
                                    </p:anim>
                                    <p:anim calcmode="lin" valueType="num">
                                      <p:cBhvr>
                                        <p:cTn id="9" dur="1000" fill="hold"/>
                                        <p:tgtEl>
                                          <p:spTgt spid="110596"/>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8" presetClass="entr" presetSubtype="32" fill="hold" nodeType="afterEffect">
                                  <p:stCondLst>
                                    <p:cond delay="0"/>
                                  </p:stCondLst>
                                  <p:childTnLst>
                                    <p:set>
                                      <p:cBhvr>
                                        <p:cTn id="12" dur="1" fill="hold">
                                          <p:stCondLst>
                                            <p:cond delay="0"/>
                                          </p:stCondLst>
                                        </p:cTn>
                                        <p:tgtEl>
                                          <p:spTgt spid="110599"/>
                                        </p:tgtEl>
                                        <p:attrNameLst>
                                          <p:attrName>style.visibility</p:attrName>
                                        </p:attrNameLst>
                                      </p:cBhvr>
                                      <p:to>
                                        <p:strVal val="visible"/>
                                      </p:to>
                                    </p:set>
                                    <p:animEffect transition="in" filter="diamond(out)">
                                      <p:cBhvr>
                                        <p:cTn id="13" dur="2000"/>
                                        <p:tgtEl>
                                          <p:spTgt spid="1105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43" name="Rectangle 7"/>
          <p:cNvSpPr>
            <a:spLocks noGrp="1" noChangeArrowheads="1"/>
          </p:cNvSpPr>
          <p:nvPr>
            <p:ph type="title"/>
          </p:nvPr>
        </p:nvSpPr>
        <p:spPr/>
        <p:txBody>
          <a:bodyPr/>
          <a:lstStyle/>
          <a:p>
            <a:pPr eaLnBrk="1" hangingPunct="1">
              <a:defRPr/>
            </a:pPr>
            <a:r>
              <a:rPr lang="ru-RU" sz="4000" smtClean="0"/>
              <a:t>А. Антропов. Портрет А.И. Измайловой</a:t>
            </a:r>
          </a:p>
        </p:txBody>
      </p:sp>
      <p:sp>
        <p:nvSpPr>
          <p:cNvPr id="116745" name="Rectangle 9"/>
          <p:cNvSpPr>
            <a:spLocks noGrp="1" noChangeArrowheads="1"/>
          </p:cNvSpPr>
          <p:nvPr>
            <p:ph type="body" sz="half" idx="2"/>
          </p:nvPr>
        </p:nvSpPr>
        <p:spPr/>
        <p:txBody>
          <a:bodyPr/>
          <a:lstStyle/>
          <a:p>
            <a:pPr eaLnBrk="1" hangingPunct="1">
              <a:buFont typeface="Wingdings" pitchFamily="2" charset="2"/>
              <a:buNone/>
              <a:defRPr/>
            </a:pPr>
            <a:r>
              <a:rPr lang="ru-RU" sz="2400" smtClean="0"/>
              <a:t>    Перед зрителем предстает своенравная и умная старая барыня с острым, властным и умным лицом, покрытым плотным слоем румян  и белил. Это уже не просто статс-дама двора Елизаветы Петровн, цельный и яркий характер,  типичный для русского общества  той эпохи.</a:t>
            </a:r>
          </a:p>
        </p:txBody>
      </p:sp>
      <p:pic>
        <p:nvPicPr>
          <p:cNvPr id="116746" name="Рисунок 7" descr="http://art.1september.ru/2007/05/no5_153.jpg"/>
          <p:cNvPicPr>
            <a:picLocks noGrp="1" noChangeAspect="1" noChangeArrowheads="1"/>
          </p:cNvPicPr>
          <p:nvPr>
            <p:ph sz="half" idx="1"/>
          </p:nvPr>
        </p:nvPicPr>
        <p:blipFill>
          <a:blip r:embed="rId2">
            <a:extLst>
              <a:ext uri="{28A0092B-C50C-407E-A947-70E740481C1C}">
                <a14:useLocalDpi xmlns:a14="http://schemas.microsoft.com/office/drawing/2010/main"/>
              </a:ext>
            </a:extLst>
          </a:blip>
          <a:srcRect/>
          <a:stretch>
            <a:fillRect/>
          </a:stretch>
        </p:blipFill>
        <p:spPr>
          <a:xfrm>
            <a:off x="539750" y="1773238"/>
            <a:ext cx="3529013" cy="4392612"/>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1568540"/>
      </p:ext>
    </p:extLst>
  </p:cSld>
  <p:clrMapOvr>
    <a:masterClrMapping/>
  </p:clrMapOvr>
  <p:transition>
    <p:cover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6743"/>
                                        </p:tgtEl>
                                        <p:attrNameLst>
                                          <p:attrName>style.visibility</p:attrName>
                                        </p:attrNameLst>
                                      </p:cBhvr>
                                      <p:to>
                                        <p:strVal val="visible"/>
                                      </p:to>
                                    </p:set>
                                    <p:animEffect transition="in" filter="fade">
                                      <p:cBhvr>
                                        <p:cTn id="7" dur="1000"/>
                                        <p:tgtEl>
                                          <p:spTgt spid="116743"/>
                                        </p:tgtEl>
                                      </p:cBhvr>
                                    </p:animEffect>
                                    <p:anim calcmode="lin" valueType="num">
                                      <p:cBhvr>
                                        <p:cTn id="8" dur="1000" fill="hold"/>
                                        <p:tgtEl>
                                          <p:spTgt spid="116743"/>
                                        </p:tgtEl>
                                        <p:attrNameLst>
                                          <p:attrName>ppt_x</p:attrName>
                                        </p:attrNameLst>
                                      </p:cBhvr>
                                      <p:tavLst>
                                        <p:tav tm="0">
                                          <p:val>
                                            <p:strVal val="#ppt_x"/>
                                          </p:val>
                                        </p:tav>
                                        <p:tav tm="100000">
                                          <p:val>
                                            <p:strVal val="#ppt_x"/>
                                          </p:val>
                                        </p:tav>
                                      </p:tavLst>
                                    </p:anim>
                                    <p:anim calcmode="lin" valueType="num">
                                      <p:cBhvr>
                                        <p:cTn id="9" dur="1000" fill="hold"/>
                                        <p:tgtEl>
                                          <p:spTgt spid="116743"/>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8" presetClass="entr" presetSubtype="32" fill="hold" nodeType="afterEffect">
                                  <p:stCondLst>
                                    <p:cond delay="0"/>
                                  </p:stCondLst>
                                  <p:childTnLst>
                                    <p:set>
                                      <p:cBhvr>
                                        <p:cTn id="12" dur="1" fill="hold">
                                          <p:stCondLst>
                                            <p:cond delay="0"/>
                                          </p:stCondLst>
                                        </p:cTn>
                                        <p:tgtEl>
                                          <p:spTgt spid="116746"/>
                                        </p:tgtEl>
                                        <p:attrNameLst>
                                          <p:attrName>style.visibility</p:attrName>
                                        </p:attrNameLst>
                                      </p:cBhvr>
                                      <p:to>
                                        <p:strVal val="visible"/>
                                      </p:to>
                                    </p:set>
                                    <p:animEffect transition="in" filter="diamond(out)">
                                      <p:cBhvr>
                                        <p:cTn id="13" dur="1000"/>
                                        <p:tgtEl>
                                          <p:spTgt spid="116746"/>
                                        </p:tgtEl>
                                      </p:cBhvr>
                                    </p:animEffect>
                                  </p:childTnLst>
                                </p:cTn>
                              </p:par>
                              <p:par>
                                <p:cTn id="14" presetID="5" presetClass="entr" presetSubtype="5" fill="hold" nodeType="withEffect">
                                  <p:stCondLst>
                                    <p:cond delay="0"/>
                                  </p:stCondLst>
                                  <p:childTnLst>
                                    <p:set>
                                      <p:cBhvr>
                                        <p:cTn id="15" dur="1" fill="hold">
                                          <p:stCondLst>
                                            <p:cond delay="0"/>
                                          </p:stCondLst>
                                        </p:cTn>
                                        <p:tgtEl>
                                          <p:spTgt spid="116745">
                                            <p:txEl>
                                              <p:pRg st="0" end="0"/>
                                            </p:txEl>
                                          </p:spTgt>
                                        </p:tgtEl>
                                        <p:attrNameLst>
                                          <p:attrName>style.visibility</p:attrName>
                                        </p:attrNameLst>
                                      </p:cBhvr>
                                      <p:to>
                                        <p:strVal val="visible"/>
                                      </p:to>
                                    </p:set>
                                    <p:animEffect transition="in" filter="checkerboard(down)">
                                      <p:cBhvr>
                                        <p:cTn id="16" dur="1000"/>
                                        <p:tgtEl>
                                          <p:spTgt spid="1167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4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Rectangle 4"/>
          <p:cNvSpPr>
            <a:spLocks noGrp="1" noChangeArrowheads="1"/>
          </p:cNvSpPr>
          <p:nvPr>
            <p:ph type="title"/>
          </p:nvPr>
        </p:nvSpPr>
        <p:spPr/>
        <p:txBody>
          <a:bodyPr/>
          <a:lstStyle/>
          <a:p>
            <a:pPr eaLnBrk="1" hangingPunct="1">
              <a:defRPr/>
            </a:pPr>
            <a:r>
              <a:rPr lang="ru-RU" sz="3600" smtClean="0"/>
              <a:t>И. Аргунов «Портрет неизвестной крестьянки в русском костюме»</a:t>
            </a:r>
          </a:p>
        </p:txBody>
      </p:sp>
      <p:sp>
        <p:nvSpPr>
          <p:cNvPr id="81926" name="Rectangle 6"/>
          <p:cNvSpPr>
            <a:spLocks noGrp="1" noChangeArrowheads="1"/>
          </p:cNvSpPr>
          <p:nvPr>
            <p:ph type="body" sz="half" idx="2"/>
          </p:nvPr>
        </p:nvSpPr>
        <p:spPr/>
        <p:txBody>
          <a:bodyPr/>
          <a:lstStyle/>
          <a:p>
            <a:pPr eaLnBrk="1" hangingPunct="1">
              <a:lnSpc>
                <a:spcPct val="90000"/>
              </a:lnSpc>
              <a:defRPr/>
            </a:pPr>
            <a:r>
              <a:rPr lang="ru-RU" sz="2000" smtClean="0"/>
              <a:t>Этот портрет  написан в 1784 году и принадлежит к числу самых совершенных совершений  художника. Увиденная и воссозданная очень просто и скромно, без всякой манерности, молодая русская крестьянка, исполненная чувства собственного достоинства и словно излучающая ласковую доброту, в изображении крепостного  живописца олицетворяет физическую и нравственную красоту народа.</a:t>
            </a:r>
          </a:p>
        </p:txBody>
      </p:sp>
      <p:pic>
        <p:nvPicPr>
          <p:cNvPr id="81927" name="Picture 7" descr="В кокошнике"/>
          <p:cNvPicPr>
            <a:picLocks noGrp="1" noChangeAspect="1" noChangeArrowheads="1"/>
          </p:cNvPicPr>
          <p:nvPr>
            <p:ph type="clipArt" sz="half" idx="1"/>
          </p:nvPr>
        </p:nvPicPr>
        <p:blipFill>
          <a:blip r:embed="rId2">
            <a:extLst>
              <a:ext uri="{28A0092B-C50C-407E-A947-70E740481C1C}">
                <a14:useLocalDpi xmlns:a14="http://schemas.microsoft.com/office/drawing/2010/main"/>
              </a:ext>
            </a:extLst>
          </a:blip>
          <a:srcRect/>
          <a:stretch>
            <a:fillRect/>
          </a:stretch>
        </p:blipFill>
        <p:spPr>
          <a:xfrm>
            <a:off x="684213" y="1628775"/>
            <a:ext cx="3587750" cy="4530725"/>
          </a:xfrm>
          <a:ln w="76200" cmpd="tri">
            <a:solidFill>
              <a:srgbClr val="800000"/>
            </a:solidFill>
          </a:ln>
        </p:spPr>
      </p:pic>
    </p:spTree>
    <p:extLst>
      <p:ext uri="{BB962C8B-B14F-4D97-AF65-F5344CB8AC3E}">
        <p14:creationId xmlns:p14="http://schemas.microsoft.com/office/powerpoint/2010/main" val="4153742250"/>
      </p:ext>
    </p:extLst>
  </p:cSld>
  <p:clrMapOvr>
    <a:masterClrMapping/>
  </p:clrMapOvr>
  <p:transition>
    <p:cover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32" fill="hold" nodeType="afterEffect">
                                  <p:stCondLst>
                                    <p:cond delay="0"/>
                                  </p:stCondLst>
                                  <p:childTnLst>
                                    <p:set>
                                      <p:cBhvr>
                                        <p:cTn id="6" dur="1" fill="hold">
                                          <p:stCondLst>
                                            <p:cond delay="0"/>
                                          </p:stCondLst>
                                        </p:cTn>
                                        <p:tgtEl>
                                          <p:spTgt spid="81927"/>
                                        </p:tgtEl>
                                        <p:attrNameLst>
                                          <p:attrName>style.visibility</p:attrName>
                                        </p:attrNameLst>
                                      </p:cBhvr>
                                      <p:to>
                                        <p:strVal val="visible"/>
                                      </p:to>
                                    </p:set>
                                    <p:animEffect transition="in" filter="diamond(out)">
                                      <p:cBhvr>
                                        <p:cTn id="7" dur="2000"/>
                                        <p:tgtEl>
                                          <p:spTgt spid="81927"/>
                                        </p:tgtEl>
                                      </p:cBhvr>
                                    </p:animEffect>
                                  </p:childTnLst>
                                </p:cTn>
                              </p:par>
                            </p:childTnLst>
                          </p:cTn>
                        </p:par>
                        <p:par>
                          <p:cTn id="8" fill="hold" nodeType="afterGroup">
                            <p:stCondLst>
                              <p:cond delay="2000"/>
                            </p:stCondLst>
                            <p:childTnLst>
                              <p:par>
                                <p:cTn id="9" presetID="47" presetClass="entr" presetSubtype="0" fill="hold" grpId="0" nodeType="afterEffect">
                                  <p:stCondLst>
                                    <p:cond delay="0"/>
                                  </p:stCondLst>
                                  <p:childTnLst>
                                    <p:set>
                                      <p:cBhvr>
                                        <p:cTn id="10" dur="1" fill="hold">
                                          <p:stCondLst>
                                            <p:cond delay="0"/>
                                          </p:stCondLst>
                                        </p:cTn>
                                        <p:tgtEl>
                                          <p:spTgt spid="81924"/>
                                        </p:tgtEl>
                                        <p:attrNameLst>
                                          <p:attrName>style.visibility</p:attrName>
                                        </p:attrNameLst>
                                      </p:cBhvr>
                                      <p:to>
                                        <p:strVal val="visible"/>
                                      </p:to>
                                    </p:set>
                                    <p:animEffect transition="in" filter="fade">
                                      <p:cBhvr>
                                        <p:cTn id="11" dur="2000"/>
                                        <p:tgtEl>
                                          <p:spTgt spid="81924"/>
                                        </p:tgtEl>
                                      </p:cBhvr>
                                    </p:animEffect>
                                    <p:anim calcmode="lin" valueType="num">
                                      <p:cBhvr>
                                        <p:cTn id="12" dur="2000" fill="hold"/>
                                        <p:tgtEl>
                                          <p:spTgt spid="81924"/>
                                        </p:tgtEl>
                                        <p:attrNameLst>
                                          <p:attrName>ppt_x</p:attrName>
                                        </p:attrNameLst>
                                      </p:cBhvr>
                                      <p:tavLst>
                                        <p:tav tm="0">
                                          <p:val>
                                            <p:strVal val="#ppt_x"/>
                                          </p:val>
                                        </p:tav>
                                        <p:tav tm="100000">
                                          <p:val>
                                            <p:strVal val="#ppt_x"/>
                                          </p:val>
                                        </p:tav>
                                      </p:tavLst>
                                    </p:anim>
                                    <p:anim calcmode="lin" valueType="num">
                                      <p:cBhvr>
                                        <p:cTn id="13" dur="2000" fill="hold"/>
                                        <p:tgtEl>
                                          <p:spTgt spid="819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9" name="Rectangle 7"/>
          <p:cNvSpPr>
            <a:spLocks noGrp="1" noChangeArrowheads="1"/>
          </p:cNvSpPr>
          <p:nvPr>
            <p:ph type="title"/>
          </p:nvPr>
        </p:nvSpPr>
        <p:spPr/>
        <p:txBody>
          <a:bodyPr/>
          <a:lstStyle/>
          <a:p>
            <a:pPr eaLnBrk="1" hangingPunct="1">
              <a:defRPr/>
            </a:pPr>
            <a:r>
              <a:rPr lang="ru-RU" sz="3600" smtClean="0"/>
              <a:t>Н. Аргунов «Портрет графини Шереметевой»</a:t>
            </a:r>
          </a:p>
        </p:txBody>
      </p:sp>
      <p:sp>
        <p:nvSpPr>
          <p:cNvPr id="90120" name="Rectangle 8"/>
          <p:cNvSpPr>
            <a:spLocks noGrp="1" noChangeArrowheads="1"/>
          </p:cNvSpPr>
          <p:nvPr>
            <p:ph type="body" sz="half" idx="1"/>
          </p:nvPr>
        </p:nvSpPr>
        <p:spPr/>
        <p:txBody>
          <a:bodyPr/>
          <a:lstStyle/>
          <a:p>
            <a:pPr eaLnBrk="1" hangingPunct="1">
              <a:lnSpc>
                <a:spcPct val="80000"/>
              </a:lnSpc>
              <a:defRPr/>
            </a:pPr>
            <a:r>
              <a:rPr lang="ru-RU" sz="1600" smtClean="0"/>
              <a:t>Талантливые от рождения, трое сыновей И.П. Аргунова обучались искусству под руководством своего отца. Но именно про Николая Аргунова можно было сказать словами известной пословицы о яблоке и яблоне. "Крепостной сын" (Николай)  по своему таланту не уступал "крепостному отцу". Действительно, портреты  Николая равновелики по мастерству исполнения большинству произведений этого жанра конца XVIII века. Его портреты графини Шереметевой, бывшей крепостной актрисы графа Н.П. Шереметева Параши Ковалевой (в театре Жемчуговой) вызвали в России всеобщий интерес не только из-за чрезвычайной любви богатейшего российского вельможи и его крепостной, но и талантом художника, запечатлевшим незаурядность и обаяние одаренной русской женщины. </a:t>
            </a:r>
          </a:p>
        </p:txBody>
      </p:sp>
      <p:pic>
        <p:nvPicPr>
          <p:cNvPr id="90122" name="Picture 10" descr="Жемчугова"/>
          <p:cNvPicPr>
            <a:picLocks noGrp="1" noChangeAspect="1" noChangeArrowheads="1"/>
          </p:cNvPicPr>
          <p:nvPr>
            <p:ph type="clipArt" sz="half" idx="2"/>
          </p:nvPr>
        </p:nvPicPr>
        <p:blipFill>
          <a:blip r:embed="rId2">
            <a:extLst>
              <a:ext uri="{28A0092B-C50C-407E-A947-70E740481C1C}">
                <a14:useLocalDpi xmlns:a14="http://schemas.microsoft.com/office/drawing/2010/main"/>
              </a:ext>
            </a:extLst>
          </a:blip>
          <a:srcRect/>
          <a:stretch>
            <a:fillRect/>
          </a:stretch>
        </p:blipFill>
        <p:spPr>
          <a:xfrm>
            <a:off x="4932363" y="1628775"/>
            <a:ext cx="3816350" cy="4602163"/>
          </a:xfrm>
        </p:spPr>
      </p:pic>
    </p:spTree>
    <p:extLst>
      <p:ext uri="{BB962C8B-B14F-4D97-AF65-F5344CB8AC3E}">
        <p14:creationId xmlns:p14="http://schemas.microsoft.com/office/powerpoint/2010/main" val="929375212"/>
      </p:ext>
    </p:extLst>
  </p:cSld>
  <p:clrMapOvr>
    <a:masterClrMapping/>
  </p:clrMapOvr>
  <p:transition>
    <p:cover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90119"/>
                                        </p:tgtEl>
                                        <p:attrNameLst>
                                          <p:attrName>style.visibility</p:attrName>
                                        </p:attrNameLst>
                                      </p:cBhvr>
                                      <p:to>
                                        <p:strVal val="visible"/>
                                      </p:to>
                                    </p:set>
                                    <p:animEffect transition="in" filter="fade">
                                      <p:cBhvr>
                                        <p:cTn id="7" dur="2000"/>
                                        <p:tgtEl>
                                          <p:spTgt spid="90119"/>
                                        </p:tgtEl>
                                      </p:cBhvr>
                                    </p:animEffect>
                                    <p:anim calcmode="lin" valueType="num">
                                      <p:cBhvr>
                                        <p:cTn id="8" dur="2000" fill="hold"/>
                                        <p:tgtEl>
                                          <p:spTgt spid="90119"/>
                                        </p:tgtEl>
                                        <p:attrNameLst>
                                          <p:attrName>ppt_x</p:attrName>
                                        </p:attrNameLst>
                                      </p:cBhvr>
                                      <p:tavLst>
                                        <p:tav tm="0">
                                          <p:val>
                                            <p:strVal val="#ppt_x"/>
                                          </p:val>
                                        </p:tav>
                                        <p:tav tm="100000">
                                          <p:val>
                                            <p:strVal val="#ppt_x"/>
                                          </p:val>
                                        </p:tav>
                                      </p:tavLst>
                                    </p:anim>
                                    <p:anim calcmode="lin" valueType="num">
                                      <p:cBhvr>
                                        <p:cTn id="9" dur="1800" decel="100000" fill="hold"/>
                                        <p:tgtEl>
                                          <p:spTgt spid="90119"/>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90119"/>
                                        </p:tgtEl>
                                        <p:attrNameLst>
                                          <p:attrName>ppt_y</p:attrName>
                                        </p:attrNameLst>
                                      </p:cBhvr>
                                      <p:tavLst>
                                        <p:tav tm="0">
                                          <p:val>
                                            <p:strVal val="#ppt_y-.03"/>
                                          </p:val>
                                        </p:tav>
                                        <p:tav tm="100000">
                                          <p:val>
                                            <p:strVal val="#ppt_y"/>
                                          </p:val>
                                        </p:tav>
                                      </p:tavLst>
                                    </p:anim>
                                  </p:childTnLst>
                                </p:cTn>
                              </p:par>
                            </p:childTnLst>
                          </p:cTn>
                        </p:par>
                        <p:par>
                          <p:cTn id="11" fill="hold" nodeType="afterGroup">
                            <p:stCondLst>
                              <p:cond delay="2000"/>
                            </p:stCondLst>
                            <p:childTnLst>
                              <p:par>
                                <p:cTn id="12" presetID="8" presetClass="entr" presetSubtype="32" fill="hold" nodeType="afterEffect">
                                  <p:stCondLst>
                                    <p:cond delay="0"/>
                                  </p:stCondLst>
                                  <p:childTnLst>
                                    <p:set>
                                      <p:cBhvr>
                                        <p:cTn id="13" dur="1" fill="hold">
                                          <p:stCondLst>
                                            <p:cond delay="0"/>
                                          </p:stCondLst>
                                        </p:cTn>
                                        <p:tgtEl>
                                          <p:spTgt spid="90122"/>
                                        </p:tgtEl>
                                        <p:attrNameLst>
                                          <p:attrName>style.visibility</p:attrName>
                                        </p:attrNameLst>
                                      </p:cBhvr>
                                      <p:to>
                                        <p:strVal val="visible"/>
                                      </p:to>
                                    </p:set>
                                    <p:animEffect transition="in" filter="diamond(out)">
                                      <p:cBhvr>
                                        <p:cTn id="14" dur="1000"/>
                                        <p:tgtEl>
                                          <p:spTgt spid="90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ru-RU" altLang="ru-RU" sz="4000"/>
              <a:t/>
            </a:r>
            <a:br>
              <a:rPr lang="ru-RU" altLang="ru-RU" sz="4000"/>
            </a:br>
            <a:endParaRPr lang="ru-RU" altLang="ru-RU" sz="4000"/>
          </a:p>
        </p:txBody>
      </p:sp>
      <p:sp>
        <p:nvSpPr>
          <p:cNvPr id="6147" name="Rectangle 3"/>
          <p:cNvSpPr>
            <a:spLocks noGrp="1" noChangeArrowheads="1"/>
          </p:cNvSpPr>
          <p:nvPr>
            <p:ph type="body" idx="1"/>
          </p:nvPr>
        </p:nvSpPr>
        <p:spPr/>
        <p:txBody>
          <a:bodyPr/>
          <a:lstStyle/>
          <a:p>
            <a:endParaRPr lang="ru-RU" altLang="ru-RU"/>
          </a:p>
          <a:p>
            <a:endParaRPr lang="ru-RU" altLang="ru-RU"/>
          </a:p>
        </p:txBody>
      </p:sp>
      <p:pic>
        <p:nvPicPr>
          <p:cNvPr id="6148" name="Picture 4" descr="Рокотов Портрет А"/>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0825" y="2708275"/>
            <a:ext cx="3027363" cy="3833813"/>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Боровиковский Екатерина вторая"/>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75350" y="2852738"/>
            <a:ext cx="2940050" cy="3746500"/>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Д"/>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55963" y="260350"/>
            <a:ext cx="2755900" cy="3673475"/>
          </a:xfrm>
          <a:prstGeom prst="rect">
            <a:avLst/>
          </a:prstGeom>
          <a:noFill/>
          <a:extLst>
            <a:ext uri="{909E8E84-426E-40DD-AFC4-6F175D3DCCD1}">
              <a14:hiddenFill xmlns:a14="http://schemas.microsoft.com/office/drawing/2010/main">
                <a:solidFill>
                  <a:srgbClr val="FFFFFF"/>
                </a:solidFill>
              </a14:hiddenFill>
            </a:ext>
          </a:extLst>
        </p:spPr>
      </p:pic>
      <p:sp>
        <p:nvSpPr>
          <p:cNvPr id="6151" name="Text Box 7"/>
          <p:cNvSpPr txBox="1">
            <a:spLocks noChangeArrowheads="1"/>
          </p:cNvSpPr>
          <p:nvPr/>
        </p:nvSpPr>
        <p:spPr bwMode="auto">
          <a:xfrm>
            <a:off x="6516688" y="2133600"/>
            <a:ext cx="21256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ru-RU" altLang="ru-RU" smtClean="0">
                <a:solidFill>
                  <a:srgbClr val="000000"/>
                </a:solidFill>
              </a:rPr>
              <a:t>В. Боровиковский </a:t>
            </a:r>
          </a:p>
          <a:p>
            <a:pPr algn="ctr" fontAlgn="base">
              <a:spcBef>
                <a:spcPct val="0"/>
              </a:spcBef>
              <a:spcAft>
                <a:spcPct val="0"/>
              </a:spcAft>
            </a:pPr>
            <a:r>
              <a:rPr lang="ru-RU" altLang="ru-RU" smtClean="0">
                <a:solidFill>
                  <a:srgbClr val="000000"/>
                </a:solidFill>
              </a:rPr>
              <a:t>Екатерина </a:t>
            </a:r>
            <a:r>
              <a:rPr lang="en-US" altLang="ru-RU" smtClean="0">
                <a:solidFill>
                  <a:srgbClr val="000000"/>
                </a:solidFill>
              </a:rPr>
              <a:t>II</a:t>
            </a:r>
            <a:endParaRPr lang="ru-RU" altLang="ru-RU" smtClean="0">
              <a:solidFill>
                <a:srgbClr val="000000"/>
              </a:solidFill>
            </a:endParaRPr>
          </a:p>
        </p:txBody>
      </p:sp>
      <p:sp>
        <p:nvSpPr>
          <p:cNvPr id="6152" name="Text Box 8"/>
          <p:cNvSpPr txBox="1">
            <a:spLocks noChangeArrowheads="1"/>
          </p:cNvSpPr>
          <p:nvPr/>
        </p:nvSpPr>
        <p:spPr bwMode="auto">
          <a:xfrm>
            <a:off x="468313" y="1989138"/>
            <a:ext cx="2236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ru-RU" altLang="ru-RU" smtClean="0">
                <a:solidFill>
                  <a:srgbClr val="000000"/>
                </a:solidFill>
              </a:rPr>
              <a:t>Ф. Рокотов </a:t>
            </a:r>
          </a:p>
          <a:p>
            <a:pPr algn="ctr" fontAlgn="base">
              <a:spcBef>
                <a:spcPct val="0"/>
              </a:spcBef>
              <a:spcAft>
                <a:spcPct val="0"/>
              </a:spcAft>
            </a:pPr>
            <a:r>
              <a:rPr lang="ru-RU" altLang="ru-RU" smtClean="0">
                <a:solidFill>
                  <a:srgbClr val="000000"/>
                </a:solidFill>
              </a:rPr>
              <a:t>Портрет Струйской</a:t>
            </a:r>
          </a:p>
        </p:txBody>
      </p:sp>
      <p:sp>
        <p:nvSpPr>
          <p:cNvPr id="6153" name="Text Box 9"/>
          <p:cNvSpPr txBox="1">
            <a:spLocks noChangeArrowheads="1"/>
          </p:cNvSpPr>
          <p:nvPr/>
        </p:nvSpPr>
        <p:spPr bwMode="auto">
          <a:xfrm>
            <a:off x="3419475" y="3933825"/>
            <a:ext cx="24860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lang="ru-RU" altLang="ru-RU" smtClean="0">
                <a:solidFill>
                  <a:srgbClr val="000000"/>
                </a:solidFill>
              </a:rPr>
              <a:t>Д. Левицкий</a:t>
            </a:r>
          </a:p>
          <a:p>
            <a:pPr algn="ctr" fontAlgn="base">
              <a:spcBef>
                <a:spcPct val="0"/>
              </a:spcBef>
              <a:spcAft>
                <a:spcPct val="0"/>
              </a:spcAft>
            </a:pPr>
            <a:r>
              <a:rPr lang="ru-RU" altLang="ru-RU" smtClean="0">
                <a:solidFill>
                  <a:srgbClr val="000000"/>
                </a:solidFill>
              </a:rPr>
              <a:t>Портрет Екатерины </a:t>
            </a:r>
            <a:r>
              <a:rPr lang="en-US" altLang="ru-RU" smtClean="0">
                <a:solidFill>
                  <a:srgbClr val="000000"/>
                </a:solidFill>
              </a:rPr>
              <a:t>II</a:t>
            </a:r>
            <a:endParaRPr lang="ru-RU" altLang="ru-RU" smtClean="0">
              <a:solidFill>
                <a:srgbClr val="000000"/>
              </a:solidFill>
            </a:endParaRPr>
          </a:p>
        </p:txBody>
      </p:sp>
    </p:spTree>
    <p:extLst>
      <p:ext uri="{BB962C8B-B14F-4D97-AF65-F5344CB8AC3E}">
        <p14:creationId xmlns:p14="http://schemas.microsoft.com/office/powerpoint/2010/main" val="27616122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anim calcmode="lin" valueType="num">
                                      <p:cBhvr additive="base">
                                        <p:cTn id="7" dur="2000" fill="hold"/>
                                        <p:tgtEl>
                                          <p:spTgt spid="6148"/>
                                        </p:tgtEl>
                                        <p:attrNameLst>
                                          <p:attrName>ppt_x</p:attrName>
                                        </p:attrNameLst>
                                      </p:cBhvr>
                                      <p:tavLst>
                                        <p:tav tm="0">
                                          <p:val>
                                            <p:strVal val="#ppt_x"/>
                                          </p:val>
                                        </p:tav>
                                        <p:tav tm="100000">
                                          <p:val>
                                            <p:strVal val="#ppt_x"/>
                                          </p:val>
                                        </p:tav>
                                      </p:tavLst>
                                    </p:anim>
                                    <p:anim calcmode="lin" valueType="num">
                                      <p:cBhvr additive="base">
                                        <p:cTn id="8" dur="2000" fill="hold"/>
                                        <p:tgtEl>
                                          <p:spTgt spid="6148"/>
                                        </p:tgtEl>
                                        <p:attrNameLst>
                                          <p:attrName>ppt_y</p:attrName>
                                        </p:attrNameLst>
                                      </p:cBhvr>
                                      <p:tavLst>
                                        <p:tav tm="0">
                                          <p:val>
                                            <p:strVal val="1+#ppt_h/2"/>
                                          </p:val>
                                        </p:tav>
                                        <p:tav tm="100000">
                                          <p:val>
                                            <p:strVal val="#ppt_y"/>
                                          </p:val>
                                        </p:tav>
                                      </p:tavLst>
                                    </p:anim>
                                  </p:childTnLst>
                                </p:cTn>
                              </p:par>
                              <p:par>
                                <p:cTn id="9" presetID="7" presetClass="entr" presetSubtype="4" fill="hold" nodeType="with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additive="base">
                                        <p:cTn id="11" dur="2000" fill="hold"/>
                                        <p:tgtEl>
                                          <p:spTgt spid="6149"/>
                                        </p:tgtEl>
                                        <p:attrNameLst>
                                          <p:attrName>ppt_x</p:attrName>
                                        </p:attrNameLst>
                                      </p:cBhvr>
                                      <p:tavLst>
                                        <p:tav tm="0">
                                          <p:val>
                                            <p:strVal val="#ppt_x"/>
                                          </p:val>
                                        </p:tav>
                                        <p:tav tm="100000">
                                          <p:val>
                                            <p:strVal val="#ppt_x"/>
                                          </p:val>
                                        </p:tav>
                                      </p:tavLst>
                                    </p:anim>
                                    <p:anim calcmode="lin" valueType="num">
                                      <p:cBhvr additive="base">
                                        <p:cTn id="12" dur="2000" fill="hold"/>
                                        <p:tgtEl>
                                          <p:spTgt spid="6149"/>
                                        </p:tgtEl>
                                        <p:attrNameLst>
                                          <p:attrName>ppt_y</p:attrName>
                                        </p:attrNameLst>
                                      </p:cBhvr>
                                      <p:tavLst>
                                        <p:tav tm="0">
                                          <p:val>
                                            <p:strVal val="1+#ppt_h/2"/>
                                          </p:val>
                                        </p:tav>
                                        <p:tav tm="100000">
                                          <p:val>
                                            <p:strVal val="#ppt_y"/>
                                          </p:val>
                                        </p:tav>
                                      </p:tavLst>
                                    </p:anim>
                                  </p:childTnLst>
                                </p:cTn>
                              </p:par>
                              <p:par>
                                <p:cTn id="13" presetID="7" presetClass="entr" presetSubtype="4" fill="hold" nodeType="withEffect">
                                  <p:stCondLst>
                                    <p:cond delay="0"/>
                                  </p:stCondLst>
                                  <p:childTnLst>
                                    <p:set>
                                      <p:cBhvr>
                                        <p:cTn id="14" dur="1" fill="hold">
                                          <p:stCondLst>
                                            <p:cond delay="0"/>
                                          </p:stCondLst>
                                        </p:cTn>
                                        <p:tgtEl>
                                          <p:spTgt spid="6150"/>
                                        </p:tgtEl>
                                        <p:attrNameLst>
                                          <p:attrName>style.visibility</p:attrName>
                                        </p:attrNameLst>
                                      </p:cBhvr>
                                      <p:to>
                                        <p:strVal val="visible"/>
                                      </p:to>
                                    </p:set>
                                    <p:anim calcmode="lin" valueType="num">
                                      <p:cBhvr additive="base">
                                        <p:cTn id="15" dur="2000" fill="hold"/>
                                        <p:tgtEl>
                                          <p:spTgt spid="6150"/>
                                        </p:tgtEl>
                                        <p:attrNameLst>
                                          <p:attrName>ppt_x</p:attrName>
                                        </p:attrNameLst>
                                      </p:cBhvr>
                                      <p:tavLst>
                                        <p:tav tm="0">
                                          <p:val>
                                            <p:strVal val="#ppt_x"/>
                                          </p:val>
                                        </p:tav>
                                        <p:tav tm="100000">
                                          <p:val>
                                            <p:strVal val="#ppt_x"/>
                                          </p:val>
                                        </p:tav>
                                      </p:tavLst>
                                    </p:anim>
                                    <p:anim calcmode="lin" valueType="num">
                                      <p:cBhvr additive="base">
                                        <p:cTn id="16" dur="2000" fill="hold"/>
                                        <p:tgtEl>
                                          <p:spTgt spid="6150"/>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152"/>
                                        </p:tgtEl>
                                        <p:attrNameLst>
                                          <p:attrName>style.visibility</p:attrName>
                                        </p:attrNameLst>
                                      </p:cBhvr>
                                      <p:to>
                                        <p:strVal val="visible"/>
                                      </p:to>
                                    </p:set>
                                    <p:anim calcmode="lin" valueType="num">
                                      <p:cBhvr additive="base">
                                        <p:cTn id="21" dur="2000" fill="hold"/>
                                        <p:tgtEl>
                                          <p:spTgt spid="6152"/>
                                        </p:tgtEl>
                                        <p:attrNameLst>
                                          <p:attrName>ppt_x</p:attrName>
                                        </p:attrNameLst>
                                      </p:cBhvr>
                                      <p:tavLst>
                                        <p:tav tm="0">
                                          <p:val>
                                            <p:strVal val="#ppt_x"/>
                                          </p:val>
                                        </p:tav>
                                        <p:tav tm="100000">
                                          <p:val>
                                            <p:strVal val="#ppt_x"/>
                                          </p:val>
                                        </p:tav>
                                      </p:tavLst>
                                    </p:anim>
                                    <p:anim calcmode="lin" valueType="num">
                                      <p:cBhvr additive="base">
                                        <p:cTn id="22" dur="2000" fill="hold"/>
                                        <p:tgtEl>
                                          <p:spTgt spid="6152"/>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6153"/>
                                        </p:tgtEl>
                                        <p:attrNameLst>
                                          <p:attrName>style.visibility</p:attrName>
                                        </p:attrNameLst>
                                      </p:cBhvr>
                                      <p:to>
                                        <p:strVal val="visible"/>
                                      </p:to>
                                    </p:set>
                                    <p:anim calcmode="lin" valueType="num">
                                      <p:cBhvr additive="base">
                                        <p:cTn id="25" dur="2000" fill="hold"/>
                                        <p:tgtEl>
                                          <p:spTgt spid="6153"/>
                                        </p:tgtEl>
                                        <p:attrNameLst>
                                          <p:attrName>ppt_x</p:attrName>
                                        </p:attrNameLst>
                                      </p:cBhvr>
                                      <p:tavLst>
                                        <p:tav tm="0">
                                          <p:val>
                                            <p:strVal val="#ppt_x"/>
                                          </p:val>
                                        </p:tav>
                                        <p:tav tm="100000">
                                          <p:val>
                                            <p:strVal val="#ppt_x"/>
                                          </p:val>
                                        </p:tav>
                                      </p:tavLst>
                                    </p:anim>
                                    <p:anim calcmode="lin" valueType="num">
                                      <p:cBhvr additive="base">
                                        <p:cTn id="26" dur="2000" fill="hold"/>
                                        <p:tgtEl>
                                          <p:spTgt spid="6153"/>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6151"/>
                                        </p:tgtEl>
                                        <p:attrNameLst>
                                          <p:attrName>style.visibility</p:attrName>
                                        </p:attrNameLst>
                                      </p:cBhvr>
                                      <p:to>
                                        <p:strVal val="visible"/>
                                      </p:to>
                                    </p:set>
                                    <p:anim calcmode="lin" valueType="num">
                                      <p:cBhvr additive="base">
                                        <p:cTn id="29" dur="2000" fill="hold"/>
                                        <p:tgtEl>
                                          <p:spTgt spid="6151"/>
                                        </p:tgtEl>
                                        <p:attrNameLst>
                                          <p:attrName>ppt_x</p:attrName>
                                        </p:attrNameLst>
                                      </p:cBhvr>
                                      <p:tavLst>
                                        <p:tav tm="0">
                                          <p:val>
                                            <p:strVal val="#ppt_x"/>
                                          </p:val>
                                        </p:tav>
                                        <p:tav tm="100000">
                                          <p:val>
                                            <p:strVal val="#ppt_x"/>
                                          </p:val>
                                        </p:tav>
                                      </p:tavLst>
                                    </p:anim>
                                    <p:anim calcmode="lin" valueType="num">
                                      <p:cBhvr additive="base">
                                        <p:cTn id="30" dur="2000" fill="hold"/>
                                        <p:tgtEl>
                                          <p:spTgt spid="61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p:bldP spid="6152" grpId="0"/>
      <p:bldP spid="615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8"/>
          <p:cNvSpPr>
            <a:spLocks noGrp="1" noChangeArrowheads="1"/>
          </p:cNvSpPr>
          <p:nvPr>
            <p:ph type="title"/>
          </p:nvPr>
        </p:nvSpPr>
        <p:spPr/>
        <p:txBody>
          <a:bodyPr/>
          <a:lstStyle/>
          <a:p>
            <a:pPr eaLnBrk="1" hangingPunct="1"/>
            <a:endParaRPr lang="ru-RU" altLang="ru-RU" smtClean="0"/>
          </a:p>
        </p:txBody>
      </p:sp>
      <p:sp>
        <p:nvSpPr>
          <p:cNvPr id="49155" name="Rectangle 3"/>
          <p:cNvSpPr>
            <a:spLocks noGrp="1" noChangeArrowheads="1"/>
          </p:cNvSpPr>
          <p:nvPr>
            <p:ph type="body" sz="half" idx="1"/>
          </p:nvPr>
        </p:nvSpPr>
        <p:spPr>
          <a:xfrm>
            <a:off x="0" y="1981200"/>
            <a:ext cx="3779838" cy="4687888"/>
          </a:xfrm>
        </p:spPr>
        <p:txBody>
          <a:bodyPr/>
          <a:lstStyle/>
          <a:p>
            <a:pPr eaLnBrk="1" hangingPunct="1">
              <a:lnSpc>
                <a:spcPct val="80000"/>
              </a:lnSpc>
              <a:buFont typeface="Wingdings" pitchFamily="2" charset="2"/>
              <a:buNone/>
            </a:pPr>
            <a:r>
              <a:rPr lang="ru-RU" altLang="ru-RU" sz="1800" smtClean="0"/>
              <a:t>     </a:t>
            </a:r>
            <a:r>
              <a:rPr lang="ru-RU" altLang="ru-RU" sz="2000" smtClean="0"/>
              <a:t>Боровиковский.«Портрет М.И.Лопухиной (1797)» Естественная непринужденность сквозит в артистически-небрежном жесте Лопухиной, капризно-своенравном наклоне головы, своевольном изгибе мягких губ, мечтательной рассеянности взгляда.</a:t>
            </a:r>
            <a:br>
              <a:rPr lang="ru-RU" altLang="ru-RU" sz="2000" smtClean="0"/>
            </a:br>
            <a:endParaRPr lang="ru-RU" altLang="ru-RU" sz="2000" smtClean="0"/>
          </a:p>
        </p:txBody>
      </p:sp>
      <p:pic>
        <p:nvPicPr>
          <p:cNvPr id="49156" name="Picture 7"/>
          <p:cNvPicPr>
            <a:picLocks noGrp="1" noChangeAspect="1" noChangeArrowheads="1"/>
          </p:cNvPicPr>
          <p:nvPr>
            <p:ph sz="half" idx="2"/>
          </p:nvPr>
        </p:nvPicPr>
        <p:blipFill>
          <a:blip r:embed="rId2">
            <a:extLst>
              <a:ext uri="{28A0092B-C50C-407E-A947-70E740481C1C}">
                <a14:useLocalDpi xmlns:a14="http://schemas.microsoft.com/office/drawing/2010/main"/>
              </a:ext>
            </a:extLst>
          </a:blip>
          <a:srcRect/>
          <a:stretch>
            <a:fillRect/>
          </a:stretch>
        </p:blipFill>
        <p:spPr>
          <a:xfrm>
            <a:off x="3851275" y="333375"/>
            <a:ext cx="5062538" cy="6237288"/>
          </a:xfrm>
          <a:noFill/>
        </p:spPr>
      </p:pic>
    </p:spTree>
    <p:extLst>
      <p:ext uri="{BB962C8B-B14F-4D97-AF65-F5344CB8AC3E}">
        <p14:creationId xmlns:p14="http://schemas.microsoft.com/office/powerpoint/2010/main" val="8349075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idx="1"/>
          </p:nvPr>
        </p:nvSpPr>
        <p:spPr>
          <a:xfrm>
            <a:off x="468313" y="5600700"/>
            <a:ext cx="8075612" cy="1257300"/>
          </a:xfrm>
        </p:spPr>
        <p:txBody>
          <a:bodyPr/>
          <a:lstStyle/>
          <a:p>
            <a:pPr eaLnBrk="1" hangingPunct="1">
              <a:buFont typeface="Wingdings" pitchFamily="2" charset="2"/>
              <a:buNone/>
            </a:pPr>
            <a:r>
              <a:rPr lang="ru-RU" altLang="ru-RU" smtClean="0"/>
              <a:t>Рокотов. Екатерина </a:t>
            </a:r>
            <a:r>
              <a:rPr lang="en-US" altLang="ru-RU" smtClean="0"/>
              <a:t>II</a:t>
            </a:r>
            <a:r>
              <a:rPr lang="ru-RU" altLang="ru-RU" smtClean="0"/>
              <a:t>.«писан» в 1763 году, месяц май 20 дня. </a:t>
            </a:r>
          </a:p>
        </p:txBody>
      </p:sp>
      <p:pic>
        <p:nvPicPr>
          <p:cNvPr id="50179" name="Picture 5" descr="rokotov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79613" y="0"/>
            <a:ext cx="5664200" cy="558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47630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idx="1"/>
          </p:nvPr>
        </p:nvSpPr>
        <p:spPr>
          <a:xfrm>
            <a:off x="250825" y="2565400"/>
            <a:ext cx="3887788" cy="2449513"/>
          </a:xfrm>
        </p:spPr>
        <p:txBody>
          <a:bodyPr/>
          <a:lstStyle/>
          <a:p>
            <a:pPr eaLnBrk="1" hangingPunct="1">
              <a:lnSpc>
                <a:spcPct val="90000"/>
              </a:lnSpc>
              <a:buFont typeface="Wingdings" pitchFamily="2" charset="2"/>
              <a:buNone/>
            </a:pPr>
            <a:r>
              <a:rPr lang="ru-RU" altLang="ru-RU" smtClean="0"/>
              <a:t>Рокотов.«Портрет неизвестной в розовом платье», написанный в 1770-х годах, особенно примечателен. </a:t>
            </a:r>
          </a:p>
        </p:txBody>
      </p:sp>
      <p:pic>
        <p:nvPicPr>
          <p:cNvPr id="51203" name="Picture 6" descr="rokotov1(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500563" y="765175"/>
            <a:ext cx="4064000" cy="550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45631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468313" y="3055938"/>
            <a:ext cx="3251200" cy="1831975"/>
          </a:xfrm>
        </p:spPr>
        <p:txBody>
          <a:bodyPr rtlCol="0">
            <a:normAutofit fontScale="92500"/>
          </a:bodyPr>
          <a:lstStyle/>
          <a:p>
            <a:pPr indent="-274320" eaLnBrk="1" fontAlgn="auto" hangingPunct="1">
              <a:lnSpc>
                <a:spcPct val="90000"/>
              </a:lnSpc>
              <a:spcAft>
                <a:spcPts val="0"/>
              </a:spcAft>
              <a:buFont typeface="Wingdings" pitchFamily="2" charset="2"/>
              <a:buNone/>
              <a:defRPr/>
            </a:pPr>
            <a:r>
              <a:rPr lang="ru-RU" smtClean="0"/>
              <a:t>Рокотов. «Портрет неизвестной в голубом платье с желтой отделкой». (1760-е годы.) </a:t>
            </a:r>
          </a:p>
        </p:txBody>
      </p:sp>
      <p:pic>
        <p:nvPicPr>
          <p:cNvPr id="52227" name="Picture 5" descr="rokotov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995738" y="765175"/>
            <a:ext cx="4397375" cy="56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28894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Grp="1" noChangeArrowheads="1"/>
          </p:cNvSpPr>
          <p:nvPr>
            <p:ph idx="1"/>
          </p:nvPr>
        </p:nvSpPr>
        <p:spPr>
          <a:xfrm>
            <a:off x="395288" y="5816600"/>
            <a:ext cx="8229600" cy="1041400"/>
          </a:xfrm>
        </p:spPr>
        <p:txBody>
          <a:bodyPr/>
          <a:lstStyle/>
          <a:p>
            <a:pPr eaLnBrk="1" hangingPunct="1">
              <a:buFont typeface="Wingdings" pitchFamily="2" charset="2"/>
              <a:buNone/>
            </a:pPr>
            <a:r>
              <a:rPr lang="ru-RU" altLang="ru-RU" dirty="0" smtClean="0"/>
              <a:t>РОКОТОВ. «Портрет </a:t>
            </a:r>
            <a:r>
              <a:rPr lang="ru-RU" altLang="ru-RU" dirty="0" err="1" smtClean="0"/>
              <a:t>А.П.Струйской</a:t>
            </a:r>
            <a:r>
              <a:rPr lang="ru-RU" altLang="ru-RU" dirty="0" smtClean="0"/>
              <a:t>» (1772). </a:t>
            </a:r>
          </a:p>
        </p:txBody>
      </p:sp>
      <p:pic>
        <p:nvPicPr>
          <p:cNvPr id="56323" name="Picture 5" descr="rokotov(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68538" y="0"/>
            <a:ext cx="4608512" cy="573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0823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Зимний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0825" y="188913"/>
            <a:ext cx="8497888" cy="638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4441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fade">
                                      <p:cBhvr>
                                        <p:cTn id="7"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p:cNvSpPr>
            <a:spLocks noGrp="1" noChangeArrowheads="1"/>
          </p:cNvSpPr>
          <p:nvPr>
            <p:ph idx="1"/>
          </p:nvPr>
        </p:nvSpPr>
        <p:spPr>
          <a:xfrm>
            <a:off x="457200" y="1557338"/>
            <a:ext cx="2890838" cy="4568825"/>
          </a:xfrm>
        </p:spPr>
        <p:txBody>
          <a:bodyPr/>
          <a:lstStyle/>
          <a:p>
            <a:pPr eaLnBrk="1" hangingPunct="1">
              <a:lnSpc>
                <a:spcPct val="80000"/>
              </a:lnSpc>
              <a:buFont typeface="Wingdings" pitchFamily="2" charset="2"/>
              <a:buNone/>
            </a:pPr>
            <a:r>
              <a:rPr lang="ru-RU" altLang="ru-RU" dirty="0" smtClean="0"/>
              <a:t>в первом же из известных работ Левицкого, "Портрете </a:t>
            </a:r>
            <a:r>
              <a:rPr lang="ru-RU" altLang="ru-RU" dirty="0" err="1" smtClean="0"/>
              <a:t>А.Ф.Кокоринова</a:t>
            </a:r>
            <a:r>
              <a:rPr lang="ru-RU" altLang="ru-RU" dirty="0" smtClean="0"/>
              <a:t>" (1769-1770), мы видим архитектора, строителя здания Академии художеств и ее ректора. </a:t>
            </a:r>
          </a:p>
        </p:txBody>
      </p:sp>
      <p:pic>
        <p:nvPicPr>
          <p:cNvPr id="58371" name="Picture 5" descr="lev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284663" y="620713"/>
            <a:ext cx="4365625" cy="573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05152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p:cNvSpPr>
            <a:spLocks noGrp="1" noChangeArrowheads="1"/>
          </p:cNvSpPr>
          <p:nvPr>
            <p:ph type="body" sz="half" idx="1"/>
          </p:nvPr>
        </p:nvSpPr>
        <p:spPr/>
        <p:txBody>
          <a:bodyPr/>
          <a:lstStyle/>
          <a:p>
            <a:pPr eaLnBrk="1" hangingPunct="1">
              <a:buFont typeface="Wingdings" pitchFamily="2" charset="2"/>
              <a:buNone/>
            </a:pPr>
            <a:r>
              <a:rPr lang="ru-RU" altLang="ru-RU" smtClean="0"/>
              <a:t>"Портрет П.А.Демидова" (1773), знаменитого горнозаводчика. Левицкий</a:t>
            </a:r>
          </a:p>
        </p:txBody>
      </p:sp>
      <p:pic>
        <p:nvPicPr>
          <p:cNvPr id="60419" name="Picture 6"/>
          <p:cNvPicPr>
            <a:picLocks noGrp="1" noChangeAspect="1" noChangeArrowheads="1"/>
          </p:cNvPicPr>
          <p:nvPr>
            <p:ph sz="half" idx="2"/>
          </p:nvPr>
        </p:nvPicPr>
        <p:blipFill>
          <a:blip r:embed="rId2" cstate="email">
            <a:extLst>
              <a:ext uri="{28A0092B-C50C-407E-A947-70E740481C1C}">
                <a14:useLocalDpi xmlns:a14="http://schemas.microsoft.com/office/drawing/2010/main"/>
              </a:ext>
            </a:extLst>
          </a:blip>
          <a:srcRect/>
          <a:stretch>
            <a:fillRect/>
          </a:stretch>
        </p:blipFill>
        <p:spPr>
          <a:xfrm>
            <a:off x="4427538" y="260350"/>
            <a:ext cx="4530725" cy="6408738"/>
          </a:xfrm>
          <a:noFill/>
        </p:spPr>
      </p:pic>
    </p:spTree>
    <p:extLst>
      <p:ext uri="{BB962C8B-B14F-4D97-AF65-F5344CB8AC3E}">
        <p14:creationId xmlns:p14="http://schemas.microsoft.com/office/powerpoint/2010/main" val="21758256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АНТРОПОВАЛЕКСЕЙ ПЕТРОВИЧ</a:t>
            </a:r>
            <a:endParaRPr lang="ru-RU" dirty="0"/>
          </a:p>
        </p:txBody>
      </p:sp>
      <p:sp>
        <p:nvSpPr>
          <p:cNvPr id="3" name="Текст 2"/>
          <p:cNvSpPr>
            <a:spLocks noGrp="1"/>
          </p:cNvSpPr>
          <p:nvPr>
            <p:ph type="body" sz="half" idx="1"/>
          </p:nvPr>
        </p:nvSpPr>
        <p:spPr/>
        <p:txBody>
          <a:bodyPr/>
          <a:lstStyle/>
          <a:p>
            <a:endParaRPr lang="ru-RU"/>
          </a:p>
        </p:txBody>
      </p:sp>
      <p:sp>
        <p:nvSpPr>
          <p:cNvPr id="4" name="Объект 3"/>
          <p:cNvSpPr>
            <a:spLocks noGrp="1"/>
          </p:cNvSpPr>
          <p:nvPr>
            <p:ph sz="half" idx="2"/>
          </p:nvPr>
        </p:nvSpPr>
        <p:spPr/>
        <p:txBody>
          <a:bodyPr/>
          <a:lstStyle/>
          <a:p>
            <a:endParaRPr lang="ru-RU"/>
          </a:p>
        </p:txBody>
      </p:sp>
      <p:pic>
        <p:nvPicPr>
          <p:cNvPr id="174082" name="Picture 2" descr="http://gorod.tomsk.ru/posts-files/73/742/i/35382230_Antropov_Aleksey_176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59832" y="1745279"/>
            <a:ext cx="3942606" cy="4903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53295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90" name="Picture 6" descr="О"/>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59113" y="404813"/>
            <a:ext cx="2886075" cy="3311525"/>
          </a:xfrm>
          <a:prstGeom prst="rect">
            <a:avLst/>
          </a:prstGeom>
          <a:noFill/>
          <a:extLst>
            <a:ext uri="{909E8E84-426E-40DD-AFC4-6F175D3DCCD1}">
              <a14:hiddenFill xmlns:a14="http://schemas.microsoft.com/office/drawing/2010/main">
                <a:solidFill>
                  <a:srgbClr val="FFFFFF"/>
                </a:solidFill>
              </a14:hiddenFill>
            </a:ext>
          </a:extLst>
        </p:spPr>
      </p:pic>
      <p:pic>
        <p:nvPicPr>
          <p:cNvPr id="41988" name="Picture 4" descr="Боровиковский Портрет Нарышкиной"/>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3850" y="3141663"/>
            <a:ext cx="2740025" cy="3327400"/>
          </a:xfrm>
          <a:prstGeom prst="rect">
            <a:avLst/>
          </a:prstGeom>
          <a:noFill/>
          <a:extLst>
            <a:ext uri="{909E8E84-426E-40DD-AFC4-6F175D3DCCD1}">
              <a14:hiddenFill xmlns:a14="http://schemas.microsoft.com/office/drawing/2010/main">
                <a:solidFill>
                  <a:srgbClr val="FFFFFF"/>
                </a:solidFill>
              </a14:hiddenFill>
            </a:ext>
          </a:extLst>
        </p:spPr>
      </p:pic>
      <p:sp>
        <p:nvSpPr>
          <p:cNvPr id="41986" name="Rectangle 2"/>
          <p:cNvSpPr>
            <a:spLocks noGrp="1" noChangeArrowheads="1"/>
          </p:cNvSpPr>
          <p:nvPr>
            <p:ph type="title"/>
          </p:nvPr>
        </p:nvSpPr>
        <p:spPr/>
        <p:txBody>
          <a:bodyPr/>
          <a:lstStyle/>
          <a:p>
            <a:r>
              <a:rPr lang="ru-RU" altLang="ru-RU" sz="4000"/>
              <a:t/>
            </a:r>
            <a:br>
              <a:rPr lang="ru-RU" altLang="ru-RU" sz="4000"/>
            </a:br>
            <a:endParaRPr lang="ru-RU" altLang="ru-RU" sz="4000"/>
          </a:p>
        </p:txBody>
      </p:sp>
      <p:pic>
        <p:nvPicPr>
          <p:cNvPr id="41989" name="Picture 5" descr="Лопухина"/>
          <p:cNvPicPr>
            <a:picLocks noGrp="1" noChangeAspect="1" noChangeArrowheads="1"/>
          </p:cNvPicPr>
          <p:nvPr>
            <p:ph type="body" idx="1"/>
          </p:nvPr>
        </p:nvPicPr>
        <p:blipFill>
          <a:blip r:embed="rId4" cstate="email">
            <a:extLst>
              <a:ext uri="{28A0092B-C50C-407E-A947-70E740481C1C}">
                <a14:useLocalDpi xmlns:a14="http://schemas.microsoft.com/office/drawing/2010/main"/>
              </a:ext>
            </a:extLst>
          </a:blip>
          <a:srcRect/>
          <a:stretch>
            <a:fillRect/>
          </a:stretch>
        </p:blipFill>
        <p:spPr>
          <a:xfrm>
            <a:off x="5940425" y="2997200"/>
            <a:ext cx="2913063" cy="3589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991" name="Text Box 7"/>
          <p:cNvSpPr txBox="1">
            <a:spLocks noChangeArrowheads="1"/>
          </p:cNvSpPr>
          <p:nvPr/>
        </p:nvSpPr>
        <p:spPr bwMode="auto">
          <a:xfrm>
            <a:off x="303213" y="2368550"/>
            <a:ext cx="25066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ru-RU" altLang="ru-RU"/>
              <a:t>В. Боровиковский</a:t>
            </a:r>
          </a:p>
          <a:p>
            <a:pPr algn="ctr"/>
            <a:r>
              <a:rPr lang="ru-RU" altLang="ru-RU"/>
              <a:t>Портрет Нарышкиной</a:t>
            </a:r>
          </a:p>
        </p:txBody>
      </p:sp>
      <p:sp>
        <p:nvSpPr>
          <p:cNvPr id="41993" name="Text Box 9"/>
          <p:cNvSpPr txBox="1">
            <a:spLocks noChangeArrowheads="1"/>
          </p:cNvSpPr>
          <p:nvPr/>
        </p:nvSpPr>
        <p:spPr bwMode="auto">
          <a:xfrm>
            <a:off x="6443663" y="2349500"/>
            <a:ext cx="226853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ru-RU" altLang="ru-RU"/>
              <a:t>В. Боровиковский</a:t>
            </a:r>
          </a:p>
          <a:p>
            <a:pPr algn="ctr"/>
            <a:r>
              <a:rPr lang="ru-RU" altLang="ru-RU"/>
              <a:t>Портрет Лопухиной</a:t>
            </a:r>
          </a:p>
        </p:txBody>
      </p:sp>
      <p:sp>
        <p:nvSpPr>
          <p:cNvPr id="41994" name="Text Box 10"/>
          <p:cNvSpPr txBox="1">
            <a:spLocks noChangeArrowheads="1"/>
          </p:cNvSpPr>
          <p:nvPr/>
        </p:nvSpPr>
        <p:spPr bwMode="auto">
          <a:xfrm>
            <a:off x="3635375" y="3789363"/>
            <a:ext cx="17859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ru-RU" altLang="ru-RU"/>
              <a:t>О. Кипренский </a:t>
            </a:r>
          </a:p>
          <a:p>
            <a:pPr algn="ctr"/>
            <a:r>
              <a:rPr lang="ru-RU" altLang="ru-RU"/>
              <a:t>Бедная Лиза</a:t>
            </a:r>
          </a:p>
        </p:txBody>
      </p:sp>
    </p:spTree>
    <p:extLst>
      <p:ext uri="{BB962C8B-B14F-4D97-AF65-F5344CB8AC3E}">
        <p14:creationId xmlns:p14="http://schemas.microsoft.com/office/powerpoint/2010/main" val="39640312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1988"/>
                                        </p:tgtEl>
                                        <p:attrNameLst>
                                          <p:attrName>style.visibility</p:attrName>
                                        </p:attrNameLst>
                                      </p:cBhvr>
                                      <p:to>
                                        <p:strVal val="visible"/>
                                      </p:to>
                                    </p:set>
                                    <p:anim calcmode="lin" valueType="num">
                                      <p:cBhvr additive="base">
                                        <p:cTn id="7" dur="2000" fill="hold"/>
                                        <p:tgtEl>
                                          <p:spTgt spid="41988"/>
                                        </p:tgtEl>
                                        <p:attrNameLst>
                                          <p:attrName>ppt_x</p:attrName>
                                        </p:attrNameLst>
                                      </p:cBhvr>
                                      <p:tavLst>
                                        <p:tav tm="0">
                                          <p:val>
                                            <p:strVal val="#ppt_x"/>
                                          </p:val>
                                        </p:tav>
                                        <p:tav tm="100000">
                                          <p:val>
                                            <p:strVal val="#ppt_x"/>
                                          </p:val>
                                        </p:tav>
                                      </p:tavLst>
                                    </p:anim>
                                    <p:anim calcmode="lin" valueType="num">
                                      <p:cBhvr additive="base">
                                        <p:cTn id="8" dur="2000" fill="hold"/>
                                        <p:tgtEl>
                                          <p:spTgt spid="4198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1990"/>
                                        </p:tgtEl>
                                        <p:attrNameLst>
                                          <p:attrName>style.visibility</p:attrName>
                                        </p:attrNameLst>
                                      </p:cBhvr>
                                      <p:to>
                                        <p:strVal val="visible"/>
                                      </p:to>
                                    </p:set>
                                    <p:anim calcmode="lin" valueType="num">
                                      <p:cBhvr additive="base">
                                        <p:cTn id="11" dur="2000" fill="hold"/>
                                        <p:tgtEl>
                                          <p:spTgt spid="41990"/>
                                        </p:tgtEl>
                                        <p:attrNameLst>
                                          <p:attrName>ppt_x</p:attrName>
                                        </p:attrNameLst>
                                      </p:cBhvr>
                                      <p:tavLst>
                                        <p:tav tm="0">
                                          <p:val>
                                            <p:strVal val="#ppt_x"/>
                                          </p:val>
                                        </p:tav>
                                        <p:tav tm="100000">
                                          <p:val>
                                            <p:strVal val="#ppt_x"/>
                                          </p:val>
                                        </p:tav>
                                      </p:tavLst>
                                    </p:anim>
                                    <p:anim calcmode="lin" valueType="num">
                                      <p:cBhvr additive="base">
                                        <p:cTn id="12" dur="2000" fill="hold"/>
                                        <p:tgtEl>
                                          <p:spTgt spid="4199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1989"/>
                                        </p:tgtEl>
                                        <p:attrNameLst>
                                          <p:attrName>style.visibility</p:attrName>
                                        </p:attrNameLst>
                                      </p:cBhvr>
                                      <p:to>
                                        <p:strVal val="visible"/>
                                      </p:to>
                                    </p:set>
                                    <p:anim calcmode="lin" valueType="num">
                                      <p:cBhvr additive="base">
                                        <p:cTn id="15" dur="2000" fill="hold"/>
                                        <p:tgtEl>
                                          <p:spTgt spid="41989"/>
                                        </p:tgtEl>
                                        <p:attrNameLst>
                                          <p:attrName>ppt_x</p:attrName>
                                        </p:attrNameLst>
                                      </p:cBhvr>
                                      <p:tavLst>
                                        <p:tav tm="0">
                                          <p:val>
                                            <p:strVal val="#ppt_x"/>
                                          </p:val>
                                        </p:tav>
                                        <p:tav tm="100000">
                                          <p:val>
                                            <p:strVal val="#ppt_x"/>
                                          </p:val>
                                        </p:tav>
                                      </p:tavLst>
                                    </p:anim>
                                    <p:anim calcmode="lin" valueType="num">
                                      <p:cBhvr additive="base">
                                        <p:cTn id="16" dur="2000" fill="hold"/>
                                        <p:tgtEl>
                                          <p:spTgt spid="41989"/>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1991"/>
                                        </p:tgtEl>
                                        <p:attrNameLst>
                                          <p:attrName>style.visibility</p:attrName>
                                        </p:attrNameLst>
                                      </p:cBhvr>
                                      <p:to>
                                        <p:strVal val="visible"/>
                                      </p:to>
                                    </p:set>
                                    <p:anim calcmode="lin" valueType="num">
                                      <p:cBhvr additive="base">
                                        <p:cTn id="21" dur="2000" fill="hold"/>
                                        <p:tgtEl>
                                          <p:spTgt spid="41991"/>
                                        </p:tgtEl>
                                        <p:attrNameLst>
                                          <p:attrName>ppt_x</p:attrName>
                                        </p:attrNameLst>
                                      </p:cBhvr>
                                      <p:tavLst>
                                        <p:tav tm="0">
                                          <p:val>
                                            <p:strVal val="#ppt_x"/>
                                          </p:val>
                                        </p:tav>
                                        <p:tav tm="100000">
                                          <p:val>
                                            <p:strVal val="#ppt_x"/>
                                          </p:val>
                                        </p:tav>
                                      </p:tavLst>
                                    </p:anim>
                                    <p:anim calcmode="lin" valueType="num">
                                      <p:cBhvr additive="base">
                                        <p:cTn id="22" dur="2000" fill="hold"/>
                                        <p:tgtEl>
                                          <p:spTgt spid="41991"/>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41994"/>
                                        </p:tgtEl>
                                        <p:attrNameLst>
                                          <p:attrName>style.visibility</p:attrName>
                                        </p:attrNameLst>
                                      </p:cBhvr>
                                      <p:to>
                                        <p:strVal val="visible"/>
                                      </p:to>
                                    </p:set>
                                    <p:anim calcmode="lin" valueType="num">
                                      <p:cBhvr additive="base">
                                        <p:cTn id="25" dur="2000" fill="hold"/>
                                        <p:tgtEl>
                                          <p:spTgt spid="41994"/>
                                        </p:tgtEl>
                                        <p:attrNameLst>
                                          <p:attrName>ppt_x</p:attrName>
                                        </p:attrNameLst>
                                      </p:cBhvr>
                                      <p:tavLst>
                                        <p:tav tm="0">
                                          <p:val>
                                            <p:strVal val="#ppt_x"/>
                                          </p:val>
                                        </p:tav>
                                        <p:tav tm="100000">
                                          <p:val>
                                            <p:strVal val="#ppt_x"/>
                                          </p:val>
                                        </p:tav>
                                      </p:tavLst>
                                    </p:anim>
                                    <p:anim calcmode="lin" valueType="num">
                                      <p:cBhvr additive="base">
                                        <p:cTn id="26" dur="2000" fill="hold"/>
                                        <p:tgtEl>
                                          <p:spTgt spid="41994"/>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1993"/>
                                        </p:tgtEl>
                                        <p:attrNameLst>
                                          <p:attrName>style.visibility</p:attrName>
                                        </p:attrNameLst>
                                      </p:cBhvr>
                                      <p:to>
                                        <p:strVal val="visible"/>
                                      </p:to>
                                    </p:set>
                                    <p:anim calcmode="lin" valueType="num">
                                      <p:cBhvr additive="base">
                                        <p:cTn id="29" dur="2000" fill="hold"/>
                                        <p:tgtEl>
                                          <p:spTgt spid="41993"/>
                                        </p:tgtEl>
                                        <p:attrNameLst>
                                          <p:attrName>ppt_x</p:attrName>
                                        </p:attrNameLst>
                                      </p:cBhvr>
                                      <p:tavLst>
                                        <p:tav tm="0">
                                          <p:val>
                                            <p:strVal val="#ppt_x"/>
                                          </p:val>
                                        </p:tav>
                                        <p:tav tm="100000">
                                          <p:val>
                                            <p:strVal val="#ppt_x"/>
                                          </p:val>
                                        </p:tav>
                                      </p:tavLst>
                                    </p:anim>
                                    <p:anim calcmode="lin" valueType="num">
                                      <p:cBhvr additive="base">
                                        <p:cTn id="30" dur="2000" fill="hold"/>
                                        <p:tgtEl>
                                          <p:spTgt spid="419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1" grpId="0"/>
      <p:bldP spid="41993" grpId="0"/>
      <p:bldP spid="4199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ru-RU" altLang="ru-RU" sz="3200" b="1"/>
              <a:t>Что объединяет эти два портрета?</a:t>
            </a:r>
          </a:p>
        </p:txBody>
      </p:sp>
      <p:sp>
        <p:nvSpPr>
          <p:cNvPr id="46083" name="Rectangle 3"/>
          <p:cNvSpPr>
            <a:spLocks noGrp="1" noChangeArrowheads="1"/>
          </p:cNvSpPr>
          <p:nvPr>
            <p:ph type="body" idx="1"/>
          </p:nvPr>
        </p:nvSpPr>
        <p:spPr/>
        <p:txBody>
          <a:bodyPr/>
          <a:lstStyle/>
          <a:p>
            <a:endParaRPr lang="ru-RU" altLang="ru-RU"/>
          </a:p>
          <a:p>
            <a:endParaRPr lang="ru-RU" altLang="ru-RU"/>
          </a:p>
        </p:txBody>
      </p:sp>
      <p:pic>
        <p:nvPicPr>
          <p:cNvPr id="46084" name="Picture 4" descr="В Тропинин Кружевница"/>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8800" y="1484313"/>
            <a:ext cx="3136900" cy="4392612"/>
          </a:xfrm>
          <a:prstGeom prst="rect">
            <a:avLst/>
          </a:prstGeom>
          <a:noFill/>
          <a:extLst>
            <a:ext uri="{909E8E84-426E-40DD-AFC4-6F175D3DCCD1}">
              <a14:hiddenFill xmlns:a14="http://schemas.microsoft.com/office/drawing/2010/main">
                <a:solidFill>
                  <a:srgbClr val="FFFFFF"/>
                </a:solidFill>
              </a14:hiddenFill>
            </a:ext>
          </a:extLst>
        </p:spPr>
      </p:pic>
      <p:pic>
        <p:nvPicPr>
          <p:cNvPr id="46085" name="Picture 5" descr="А"/>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80063" y="1484313"/>
            <a:ext cx="3021012" cy="4392612"/>
          </a:xfrm>
          <a:prstGeom prst="rect">
            <a:avLst/>
          </a:prstGeom>
          <a:noFill/>
          <a:extLst>
            <a:ext uri="{909E8E84-426E-40DD-AFC4-6F175D3DCCD1}">
              <a14:hiddenFill xmlns:a14="http://schemas.microsoft.com/office/drawing/2010/main">
                <a:solidFill>
                  <a:srgbClr val="FFFFFF"/>
                </a:solidFill>
              </a14:hiddenFill>
            </a:ext>
          </a:extLst>
        </p:spPr>
      </p:pic>
      <p:sp>
        <p:nvSpPr>
          <p:cNvPr id="46086" name="Text Box 6"/>
          <p:cNvSpPr txBox="1">
            <a:spLocks noChangeArrowheads="1"/>
          </p:cNvSpPr>
          <p:nvPr/>
        </p:nvSpPr>
        <p:spPr bwMode="auto">
          <a:xfrm>
            <a:off x="1403350" y="5949950"/>
            <a:ext cx="14890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ru-RU" altLang="ru-RU" smtClean="0">
                <a:solidFill>
                  <a:srgbClr val="000000"/>
                </a:solidFill>
              </a:rPr>
              <a:t>В. Тропинин</a:t>
            </a:r>
          </a:p>
          <a:p>
            <a:pPr algn="ctr" fontAlgn="base">
              <a:spcBef>
                <a:spcPct val="0"/>
              </a:spcBef>
              <a:spcAft>
                <a:spcPct val="0"/>
              </a:spcAft>
            </a:pPr>
            <a:r>
              <a:rPr lang="ru-RU" altLang="ru-RU" smtClean="0">
                <a:solidFill>
                  <a:srgbClr val="000000"/>
                </a:solidFill>
              </a:rPr>
              <a:t>Кружевница</a:t>
            </a:r>
          </a:p>
        </p:txBody>
      </p:sp>
      <p:sp>
        <p:nvSpPr>
          <p:cNvPr id="46087" name="Text Box 7"/>
          <p:cNvSpPr txBox="1">
            <a:spLocks noChangeArrowheads="1"/>
          </p:cNvSpPr>
          <p:nvPr/>
        </p:nvSpPr>
        <p:spPr bwMode="auto">
          <a:xfrm>
            <a:off x="5795963" y="5942013"/>
            <a:ext cx="3006725"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lang="ru-RU" altLang="ru-RU" smtClean="0">
                <a:solidFill>
                  <a:srgbClr val="000000"/>
                </a:solidFill>
              </a:rPr>
              <a:t>А. Венецианов </a:t>
            </a:r>
          </a:p>
          <a:p>
            <a:pPr algn="ctr" fontAlgn="base">
              <a:spcBef>
                <a:spcPct val="0"/>
              </a:spcBef>
              <a:spcAft>
                <a:spcPct val="0"/>
              </a:spcAft>
            </a:pPr>
            <a:r>
              <a:rPr lang="ru-RU" altLang="ru-RU" smtClean="0">
                <a:solidFill>
                  <a:srgbClr val="000000"/>
                </a:solidFill>
              </a:rPr>
              <a:t>Крестьянка с васильками</a:t>
            </a:r>
          </a:p>
          <a:p>
            <a:pPr fontAlgn="base">
              <a:spcBef>
                <a:spcPct val="0"/>
              </a:spcBef>
              <a:spcAft>
                <a:spcPct val="0"/>
              </a:spcAft>
            </a:pPr>
            <a:endParaRPr lang="ru-RU" altLang="ru-RU" smtClean="0">
              <a:solidFill>
                <a:srgbClr val="000000"/>
              </a:solidFill>
            </a:endParaRPr>
          </a:p>
        </p:txBody>
      </p:sp>
    </p:spTree>
    <p:extLst>
      <p:ext uri="{BB962C8B-B14F-4D97-AF65-F5344CB8AC3E}">
        <p14:creationId xmlns:p14="http://schemas.microsoft.com/office/powerpoint/2010/main" val="1768272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1"/>
            </a:gs>
            <a:gs pos="100000">
              <a:schemeClr val="bg1"/>
            </a:gs>
          </a:gsLst>
          <a:lin ang="5400000" scaled="1"/>
        </a:gra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ru-RU" altLang="ru-RU" sz="4000"/>
              <a:t/>
            </a:r>
            <a:br>
              <a:rPr lang="ru-RU" altLang="ru-RU" sz="4000"/>
            </a:br>
            <a:endParaRPr lang="ru-RU" altLang="ru-RU" sz="4000"/>
          </a:p>
        </p:txBody>
      </p:sp>
      <p:sp>
        <p:nvSpPr>
          <p:cNvPr id="26627" name="Rectangle 3"/>
          <p:cNvSpPr>
            <a:spLocks noGrp="1" noChangeArrowheads="1"/>
          </p:cNvSpPr>
          <p:nvPr>
            <p:ph type="body" idx="1"/>
          </p:nvPr>
        </p:nvSpPr>
        <p:spPr/>
        <p:txBody>
          <a:bodyPr/>
          <a:lstStyle/>
          <a:p>
            <a:endParaRPr lang="ru-RU" altLang="ru-RU"/>
          </a:p>
          <a:p>
            <a:endParaRPr lang="ru-RU" altLang="ru-RU"/>
          </a:p>
        </p:txBody>
      </p:sp>
      <p:pic>
        <p:nvPicPr>
          <p:cNvPr id="26628" name="Picture 4" descr="О"/>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18213" y="333375"/>
            <a:ext cx="2952750" cy="3743325"/>
          </a:xfrm>
          <a:prstGeom prst="rect">
            <a:avLst/>
          </a:prstGeom>
          <a:noFill/>
          <a:extLst>
            <a:ext uri="{909E8E84-426E-40DD-AFC4-6F175D3DCCD1}">
              <a14:hiddenFill xmlns:a14="http://schemas.microsoft.com/office/drawing/2010/main">
                <a:solidFill>
                  <a:srgbClr val="FFFFFF"/>
                </a:solidFill>
              </a14:hiddenFill>
            </a:ext>
          </a:extLst>
        </p:spPr>
      </p:pic>
      <p:sp>
        <p:nvSpPr>
          <p:cNvPr id="26629" name="Text Box 5"/>
          <p:cNvSpPr txBox="1">
            <a:spLocks noChangeArrowheads="1"/>
          </p:cNvSpPr>
          <p:nvPr/>
        </p:nvSpPr>
        <p:spPr bwMode="auto">
          <a:xfrm>
            <a:off x="6443663" y="4076700"/>
            <a:ext cx="250983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ru-RU" altLang="ru-RU" smtClean="0">
                <a:solidFill>
                  <a:srgbClr val="000000"/>
                </a:solidFill>
              </a:rPr>
              <a:t>Кипренский О. </a:t>
            </a:r>
          </a:p>
          <a:p>
            <a:pPr algn="ctr" fontAlgn="base">
              <a:spcBef>
                <a:spcPct val="0"/>
              </a:spcBef>
              <a:spcAft>
                <a:spcPct val="0"/>
              </a:spcAft>
            </a:pPr>
            <a:r>
              <a:rPr lang="ru-RU" altLang="ru-RU" smtClean="0">
                <a:solidFill>
                  <a:srgbClr val="000000"/>
                </a:solidFill>
              </a:rPr>
              <a:t>Портрет Е.Авдулиной</a:t>
            </a:r>
          </a:p>
        </p:txBody>
      </p:sp>
      <p:pic>
        <p:nvPicPr>
          <p:cNvPr id="26630" name="Picture 6" descr="К"/>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9388" y="404813"/>
            <a:ext cx="2879725" cy="374491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26631" name="Text Box 7"/>
          <p:cNvSpPr txBox="1">
            <a:spLocks noChangeArrowheads="1"/>
          </p:cNvSpPr>
          <p:nvPr/>
        </p:nvSpPr>
        <p:spPr bwMode="auto">
          <a:xfrm>
            <a:off x="539750" y="4149725"/>
            <a:ext cx="18256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lang="ru-RU" altLang="ru-RU" smtClean="0">
                <a:solidFill>
                  <a:srgbClr val="000000"/>
                </a:solidFill>
              </a:rPr>
              <a:t>Брюллов К.</a:t>
            </a:r>
          </a:p>
          <a:p>
            <a:pPr algn="ctr" fontAlgn="base">
              <a:spcBef>
                <a:spcPct val="0"/>
              </a:spcBef>
              <a:spcAft>
                <a:spcPct val="0"/>
              </a:spcAft>
            </a:pPr>
            <a:r>
              <a:rPr lang="ru-RU" altLang="ru-RU" smtClean="0">
                <a:solidFill>
                  <a:srgbClr val="000000"/>
                </a:solidFill>
              </a:rPr>
              <a:t>Портрет Бек М.</a:t>
            </a:r>
          </a:p>
        </p:txBody>
      </p:sp>
      <p:sp>
        <p:nvSpPr>
          <p:cNvPr id="26633" name="Text Box 9"/>
          <p:cNvSpPr txBox="1">
            <a:spLocks noChangeArrowheads="1"/>
          </p:cNvSpPr>
          <p:nvPr/>
        </p:nvSpPr>
        <p:spPr bwMode="auto">
          <a:xfrm>
            <a:off x="3132138" y="1557338"/>
            <a:ext cx="28829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ru-RU" altLang="ru-RU" smtClean="0">
                <a:solidFill>
                  <a:srgbClr val="000000"/>
                </a:solidFill>
              </a:rPr>
              <a:t>Венецианов А.</a:t>
            </a:r>
          </a:p>
          <a:p>
            <a:pPr algn="ctr" fontAlgn="base">
              <a:spcBef>
                <a:spcPct val="0"/>
              </a:spcBef>
              <a:spcAft>
                <a:spcPct val="0"/>
              </a:spcAft>
            </a:pPr>
            <a:r>
              <a:rPr lang="ru-RU" altLang="ru-RU" smtClean="0">
                <a:solidFill>
                  <a:srgbClr val="000000"/>
                </a:solidFill>
              </a:rPr>
              <a:t>Крестьянка с васильками</a:t>
            </a:r>
          </a:p>
        </p:txBody>
      </p:sp>
      <p:pic>
        <p:nvPicPr>
          <p:cNvPr id="26632" name="Picture 8" descr="А"/>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059113" y="2205038"/>
            <a:ext cx="2970212" cy="4319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61692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6630"/>
                                        </p:tgtEl>
                                        <p:attrNameLst>
                                          <p:attrName>style.visibility</p:attrName>
                                        </p:attrNameLst>
                                      </p:cBhvr>
                                      <p:to>
                                        <p:strVal val="visible"/>
                                      </p:to>
                                    </p:set>
                                    <p:anim calcmode="lin" valueType="num">
                                      <p:cBhvr additive="base">
                                        <p:cTn id="7" dur="2000" fill="hold"/>
                                        <p:tgtEl>
                                          <p:spTgt spid="26630"/>
                                        </p:tgtEl>
                                        <p:attrNameLst>
                                          <p:attrName>ppt_x</p:attrName>
                                        </p:attrNameLst>
                                      </p:cBhvr>
                                      <p:tavLst>
                                        <p:tav tm="0">
                                          <p:val>
                                            <p:strVal val="#ppt_x"/>
                                          </p:val>
                                        </p:tav>
                                        <p:tav tm="100000">
                                          <p:val>
                                            <p:strVal val="#ppt_x"/>
                                          </p:val>
                                        </p:tav>
                                      </p:tavLst>
                                    </p:anim>
                                    <p:anim calcmode="lin" valueType="num">
                                      <p:cBhvr additive="base">
                                        <p:cTn id="8" dur="2000" fill="hold"/>
                                        <p:tgtEl>
                                          <p:spTgt spid="2663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6632"/>
                                        </p:tgtEl>
                                        <p:attrNameLst>
                                          <p:attrName>style.visibility</p:attrName>
                                        </p:attrNameLst>
                                      </p:cBhvr>
                                      <p:to>
                                        <p:strVal val="visible"/>
                                      </p:to>
                                    </p:set>
                                    <p:anim calcmode="lin" valueType="num">
                                      <p:cBhvr additive="base">
                                        <p:cTn id="11" dur="2000" fill="hold"/>
                                        <p:tgtEl>
                                          <p:spTgt spid="26632"/>
                                        </p:tgtEl>
                                        <p:attrNameLst>
                                          <p:attrName>ppt_x</p:attrName>
                                        </p:attrNameLst>
                                      </p:cBhvr>
                                      <p:tavLst>
                                        <p:tav tm="0">
                                          <p:val>
                                            <p:strVal val="#ppt_x"/>
                                          </p:val>
                                        </p:tav>
                                        <p:tav tm="100000">
                                          <p:val>
                                            <p:strVal val="#ppt_x"/>
                                          </p:val>
                                        </p:tav>
                                      </p:tavLst>
                                    </p:anim>
                                    <p:anim calcmode="lin" valueType="num">
                                      <p:cBhvr additive="base">
                                        <p:cTn id="12" dur="2000" fill="hold"/>
                                        <p:tgtEl>
                                          <p:spTgt spid="2663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628"/>
                                        </p:tgtEl>
                                        <p:attrNameLst>
                                          <p:attrName>style.visibility</p:attrName>
                                        </p:attrNameLst>
                                      </p:cBhvr>
                                      <p:to>
                                        <p:strVal val="visible"/>
                                      </p:to>
                                    </p:set>
                                    <p:anim calcmode="lin" valueType="num">
                                      <p:cBhvr additive="base">
                                        <p:cTn id="15" dur="2000" fill="hold"/>
                                        <p:tgtEl>
                                          <p:spTgt spid="26628"/>
                                        </p:tgtEl>
                                        <p:attrNameLst>
                                          <p:attrName>ppt_x</p:attrName>
                                        </p:attrNameLst>
                                      </p:cBhvr>
                                      <p:tavLst>
                                        <p:tav tm="0">
                                          <p:val>
                                            <p:strVal val="#ppt_x"/>
                                          </p:val>
                                        </p:tav>
                                        <p:tav tm="100000">
                                          <p:val>
                                            <p:strVal val="#ppt_x"/>
                                          </p:val>
                                        </p:tav>
                                      </p:tavLst>
                                    </p:anim>
                                    <p:anim calcmode="lin" valueType="num">
                                      <p:cBhvr additive="base">
                                        <p:cTn id="16" dur="2000" fill="hold"/>
                                        <p:tgtEl>
                                          <p:spTgt spid="26628"/>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6631"/>
                                        </p:tgtEl>
                                        <p:attrNameLst>
                                          <p:attrName>style.visibility</p:attrName>
                                        </p:attrNameLst>
                                      </p:cBhvr>
                                      <p:to>
                                        <p:strVal val="visible"/>
                                      </p:to>
                                    </p:set>
                                    <p:anim calcmode="lin" valueType="num">
                                      <p:cBhvr additive="base">
                                        <p:cTn id="21" dur="2000" fill="hold"/>
                                        <p:tgtEl>
                                          <p:spTgt spid="26631"/>
                                        </p:tgtEl>
                                        <p:attrNameLst>
                                          <p:attrName>ppt_x</p:attrName>
                                        </p:attrNameLst>
                                      </p:cBhvr>
                                      <p:tavLst>
                                        <p:tav tm="0">
                                          <p:val>
                                            <p:strVal val="#ppt_x"/>
                                          </p:val>
                                        </p:tav>
                                        <p:tav tm="100000">
                                          <p:val>
                                            <p:strVal val="#ppt_x"/>
                                          </p:val>
                                        </p:tav>
                                      </p:tavLst>
                                    </p:anim>
                                    <p:anim calcmode="lin" valueType="num">
                                      <p:cBhvr additive="base">
                                        <p:cTn id="22" dur="2000" fill="hold"/>
                                        <p:tgtEl>
                                          <p:spTgt spid="26631"/>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6633"/>
                                        </p:tgtEl>
                                        <p:attrNameLst>
                                          <p:attrName>style.visibility</p:attrName>
                                        </p:attrNameLst>
                                      </p:cBhvr>
                                      <p:to>
                                        <p:strVal val="visible"/>
                                      </p:to>
                                    </p:set>
                                    <p:anim calcmode="lin" valueType="num">
                                      <p:cBhvr additive="base">
                                        <p:cTn id="25" dur="2000" fill="hold"/>
                                        <p:tgtEl>
                                          <p:spTgt spid="26633"/>
                                        </p:tgtEl>
                                        <p:attrNameLst>
                                          <p:attrName>ppt_x</p:attrName>
                                        </p:attrNameLst>
                                      </p:cBhvr>
                                      <p:tavLst>
                                        <p:tav tm="0">
                                          <p:val>
                                            <p:strVal val="#ppt_x"/>
                                          </p:val>
                                        </p:tav>
                                        <p:tav tm="100000">
                                          <p:val>
                                            <p:strVal val="#ppt_x"/>
                                          </p:val>
                                        </p:tav>
                                      </p:tavLst>
                                    </p:anim>
                                    <p:anim calcmode="lin" valueType="num">
                                      <p:cBhvr additive="base">
                                        <p:cTn id="26" dur="2000" fill="hold"/>
                                        <p:tgtEl>
                                          <p:spTgt spid="26633"/>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6629"/>
                                        </p:tgtEl>
                                        <p:attrNameLst>
                                          <p:attrName>style.visibility</p:attrName>
                                        </p:attrNameLst>
                                      </p:cBhvr>
                                      <p:to>
                                        <p:strVal val="visible"/>
                                      </p:to>
                                    </p:set>
                                    <p:anim calcmode="lin" valueType="num">
                                      <p:cBhvr additive="base">
                                        <p:cTn id="29" dur="2000" fill="hold"/>
                                        <p:tgtEl>
                                          <p:spTgt spid="26629"/>
                                        </p:tgtEl>
                                        <p:attrNameLst>
                                          <p:attrName>ppt_x</p:attrName>
                                        </p:attrNameLst>
                                      </p:cBhvr>
                                      <p:tavLst>
                                        <p:tav tm="0">
                                          <p:val>
                                            <p:strVal val="#ppt_x"/>
                                          </p:val>
                                        </p:tav>
                                        <p:tav tm="100000">
                                          <p:val>
                                            <p:strVal val="#ppt_x"/>
                                          </p:val>
                                        </p:tav>
                                      </p:tavLst>
                                    </p:anim>
                                    <p:anim calcmode="lin" valueType="num">
                                      <p:cBhvr additive="base">
                                        <p:cTn id="30" dur="2000" fill="hold"/>
                                        <p:tgtEl>
                                          <p:spTgt spid="266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9" grpId="0"/>
      <p:bldP spid="26631" grpId="0"/>
      <p:bldP spid="26633" grpId="0"/>
    </p:bldLst>
  </p:timing>
</p:sld>
</file>

<file path=ppt/slides/slide36.xml><?xml version="1.0" encoding="utf-8"?>
<p:sld xmlns:a="http://schemas.openxmlformats.org/drawingml/2006/main" xmlns:r="http://schemas.openxmlformats.org/officeDocument/2006/relationships" xmlns:p="http://schemas.openxmlformats.org/presentationml/2006/main" showMasterSp="0" show="0">
  <p:cSld>
    <p:bg>
      <p:bgPr>
        <a:blipFill dpi="0" rotWithShape="0">
          <a:blip r:embed="rId3">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1443" name="Rectangle 3"/>
          <p:cNvSpPr>
            <a:spLocks noChangeArrowheads="1"/>
          </p:cNvSpPr>
          <p:nvPr/>
        </p:nvSpPr>
        <p:spPr bwMode="auto">
          <a:xfrm>
            <a:off x="5003800" y="188913"/>
            <a:ext cx="396081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spcBef>
                <a:spcPct val="0"/>
              </a:spcBef>
              <a:spcAft>
                <a:spcPct val="0"/>
              </a:spcAft>
              <a:defRPr/>
            </a:pPr>
            <a:r>
              <a:rPr lang="ru-RU" sz="3200" b="1">
                <a:solidFill>
                  <a:srgbClr val="FCF600"/>
                </a:solidFill>
                <a:effectLst>
                  <a:outerShdw blurRad="38100" dist="38100" dir="2700000" algn="tl">
                    <a:srgbClr val="000000"/>
                  </a:outerShdw>
                </a:effectLst>
                <a:latin typeface="Times New Roman" pitchFamily="18" charset="0"/>
              </a:rPr>
              <a:t>Санкт-Петербург.</a:t>
            </a:r>
            <a:br>
              <a:rPr lang="ru-RU" sz="3200" b="1">
                <a:solidFill>
                  <a:srgbClr val="FCF600"/>
                </a:solidFill>
                <a:effectLst>
                  <a:outerShdw blurRad="38100" dist="38100" dir="2700000" algn="tl">
                    <a:srgbClr val="000000"/>
                  </a:outerShdw>
                </a:effectLst>
                <a:latin typeface="Times New Roman" pitchFamily="18" charset="0"/>
              </a:rPr>
            </a:br>
            <a:r>
              <a:rPr lang="ru-RU" sz="3200" b="1">
                <a:solidFill>
                  <a:srgbClr val="FCF600"/>
                </a:solidFill>
                <a:effectLst>
                  <a:outerShdw blurRad="38100" dist="38100" dir="2700000" algn="tl">
                    <a:srgbClr val="000000"/>
                  </a:outerShdw>
                </a:effectLst>
                <a:latin typeface="Times New Roman" pitchFamily="18" charset="0"/>
              </a:rPr>
              <a:t>Исаакиевский собор</a:t>
            </a:r>
            <a:r>
              <a:rPr lang="ru-RU" sz="3200" b="1">
                <a:solidFill>
                  <a:srgbClr val="FFCC00"/>
                </a:solidFill>
                <a:latin typeface="Times New Roman" pitchFamily="18" charset="0"/>
              </a:rPr>
              <a:t> </a:t>
            </a:r>
          </a:p>
        </p:txBody>
      </p:sp>
      <p:pic>
        <p:nvPicPr>
          <p:cNvPr id="18435" name="Picture 5" descr="Smile">
            <a:hlinkClick r:id="rId4" action="ppaction://hlinksldjump"/>
          </p:cNvPr>
          <p:cNvPicPr>
            <a:picLocks noChangeAspect="1" noChangeArrowheads="1" noCrop="1"/>
          </p:cNvPicPr>
          <p:nvPr/>
        </p:nvPicPr>
        <p:blipFill>
          <a:blip r:embed="rId5" cstate="email">
            <a:extLst>
              <a:ext uri="{28A0092B-C50C-407E-A947-70E740481C1C}">
                <a14:useLocalDpi xmlns:a14="http://schemas.microsoft.com/office/drawing/2010/main"/>
              </a:ext>
            </a:extLst>
          </a:blip>
          <a:srcRect/>
          <a:stretch>
            <a:fillRect/>
          </a:stretch>
        </p:blipFill>
        <p:spPr bwMode="auto">
          <a:xfrm>
            <a:off x="8077200" y="579120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5216036"/>
      </p:ext>
    </p:extLst>
  </p:cSld>
  <p:clrMapOvr>
    <a:masterClrMapping/>
  </p:clrMapOvr>
  <p:transition spd="med">
    <p:diamon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show="0">
  <p:cSld>
    <p:bg>
      <p:bgPr>
        <a:blipFill dpi="0" rotWithShape="0">
          <a:blip r:embed="rId3">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410" name="Rectangle 8"/>
          <p:cNvSpPr>
            <a:spLocks noChangeArrowheads="1"/>
          </p:cNvSpPr>
          <p:nvPr/>
        </p:nvSpPr>
        <p:spPr bwMode="auto">
          <a:xfrm>
            <a:off x="4643438" y="188913"/>
            <a:ext cx="4321175" cy="1223962"/>
          </a:xfrm>
          <a:prstGeom prst="rect">
            <a:avLst/>
          </a:prstGeom>
          <a:solidFill>
            <a:schemeClr val="accent1">
              <a:alpha val="74901"/>
            </a:schemeClr>
          </a:solidFill>
          <a:ln w="9525">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ru-RU" altLang="ru-RU" sz="3200" b="1" smtClean="0">
                <a:solidFill>
                  <a:srgbClr val="000066"/>
                </a:solidFill>
                <a:latin typeface="Times New Roman" pitchFamily="18" charset="0"/>
              </a:rPr>
              <a:t>Санкт-Петербург. </a:t>
            </a:r>
          </a:p>
          <a:p>
            <a:pPr algn="ctr" eaLnBrk="1" fontAlgn="base" hangingPunct="1">
              <a:spcBef>
                <a:spcPct val="0"/>
              </a:spcBef>
              <a:spcAft>
                <a:spcPct val="0"/>
              </a:spcAft>
            </a:pPr>
            <a:r>
              <a:rPr lang="ru-RU" altLang="ru-RU" sz="3200" b="1" smtClean="0">
                <a:solidFill>
                  <a:srgbClr val="000066"/>
                </a:solidFill>
                <a:latin typeface="Times New Roman" pitchFamily="18" charset="0"/>
              </a:rPr>
              <a:t>Дворцовая площадь</a:t>
            </a:r>
          </a:p>
        </p:txBody>
      </p:sp>
      <p:pic>
        <p:nvPicPr>
          <p:cNvPr id="17411" name="Picture 9" descr="Smile">
            <a:hlinkClick r:id="rId4" action="ppaction://hlinksldjump"/>
          </p:cNvPr>
          <p:cNvPicPr>
            <a:picLocks noChangeAspect="1" noChangeArrowheads="1" noCrop="1"/>
          </p:cNvPicPr>
          <p:nvPr/>
        </p:nvPicPr>
        <p:blipFill>
          <a:blip r:embed="rId5" cstate="email">
            <a:extLst>
              <a:ext uri="{28A0092B-C50C-407E-A947-70E740481C1C}">
                <a14:useLocalDpi xmlns:a14="http://schemas.microsoft.com/office/drawing/2010/main"/>
              </a:ext>
            </a:extLst>
          </a:blip>
          <a:srcRect/>
          <a:stretch>
            <a:fillRect/>
          </a:stretch>
        </p:blipFill>
        <p:spPr bwMode="auto">
          <a:xfrm>
            <a:off x="8077200" y="579120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119703"/>
      </p:ext>
    </p:extLst>
  </p:cSld>
  <p:clrMapOvr>
    <a:masterClrMapping/>
  </p:clrMapOvr>
  <p:transition spd="med">
    <p:diamon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175106" name="Picture 2" descr="http://im7-tub-ru.yandex.net/i?id=274520697-08-72&amp;n=2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11560" y="1484783"/>
            <a:ext cx="6912768" cy="4891110"/>
          </a:xfrm>
          <a:prstGeom prst="rect">
            <a:avLst/>
          </a:prstGeom>
          <a:noFill/>
          <a:extLst>
            <a:ext uri="{909E8E84-426E-40DD-AFC4-6F175D3DCCD1}">
              <a14:hiddenFill xmlns:a14="http://schemas.microsoft.com/office/drawing/2010/main">
                <a:solidFill>
                  <a:srgbClr val="FFFFFF"/>
                </a:solidFill>
              </a14:hiddenFill>
            </a:ext>
          </a:extLst>
        </p:spPr>
      </p:pic>
      <p:pic>
        <p:nvPicPr>
          <p:cNvPr id="175108" name="Picture 4" descr="http://www.kontorakuka.ru/countries/europe/russia/jpeg/spb8.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43756" y="620688"/>
            <a:ext cx="7975305" cy="54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567839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err="1" smtClean="0"/>
              <a:t>Кокоринов</a:t>
            </a:r>
            <a:r>
              <a:rPr lang="ru-RU" dirty="0" smtClean="0"/>
              <a:t> Александр Филиппович</a:t>
            </a:r>
            <a:endParaRPr lang="ru-RU" dirty="0"/>
          </a:p>
        </p:txBody>
      </p:sp>
      <p:sp>
        <p:nvSpPr>
          <p:cNvPr id="3" name="Объект 2"/>
          <p:cNvSpPr>
            <a:spLocks noGrp="1"/>
          </p:cNvSpPr>
          <p:nvPr>
            <p:ph idx="1"/>
          </p:nvPr>
        </p:nvSpPr>
        <p:spPr/>
        <p:txBody>
          <a:bodyPr/>
          <a:lstStyle/>
          <a:p>
            <a:endParaRPr lang="ru-RU" dirty="0"/>
          </a:p>
        </p:txBody>
      </p:sp>
      <p:pic>
        <p:nvPicPr>
          <p:cNvPr id="176130" name="Picture 2" descr="http://www.ptiburdukov.ru/pick/0710-1726_2.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11560" y="1628800"/>
            <a:ext cx="8420290" cy="4176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82583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descr="Вид"/>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850" y="333375"/>
            <a:ext cx="8569325" cy="624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5" descr="ship4"/>
          <p:cNvPicPr>
            <a:picLocks noChangeAspect="1" noChangeArrowheads="1" noCrop="1"/>
          </p:cNvPicPr>
          <p:nvPr/>
        </p:nvPicPr>
        <p:blipFill>
          <a:blip r:embed="rId3">
            <a:extLst>
              <a:ext uri="{28A0092B-C50C-407E-A947-70E740481C1C}">
                <a14:useLocalDpi xmlns:a14="http://schemas.microsoft.com/office/drawing/2010/main"/>
              </a:ext>
            </a:extLst>
          </a:blip>
          <a:srcRect/>
          <a:stretch>
            <a:fillRect/>
          </a:stretch>
        </p:blipFill>
        <p:spPr bwMode="auto">
          <a:xfrm>
            <a:off x="6732588" y="5013325"/>
            <a:ext cx="1514475"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7" descr="ship"/>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331913" y="4508500"/>
            <a:ext cx="106045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248616"/>
      </p:ext>
    </p:extLst>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Tree>
    <p:extLst>
      <p:ext uri="{BB962C8B-B14F-4D97-AF65-F5344CB8AC3E}">
        <p14:creationId xmlns:p14="http://schemas.microsoft.com/office/powerpoint/2010/main" val="24508267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Tree>
    <p:extLst>
      <p:ext uri="{BB962C8B-B14F-4D97-AF65-F5344CB8AC3E}">
        <p14:creationId xmlns:p14="http://schemas.microsoft.com/office/powerpoint/2010/main" val="223755759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Tree>
    <p:extLst>
      <p:ext uri="{BB962C8B-B14F-4D97-AF65-F5344CB8AC3E}">
        <p14:creationId xmlns:p14="http://schemas.microsoft.com/office/powerpoint/2010/main" val="1370908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ТОМА ДЕ ТОМОН. БИРЖА</a:t>
            </a:r>
            <a:endParaRPr lang="ru-RU" dirty="0"/>
          </a:p>
        </p:txBody>
      </p:sp>
      <p:sp>
        <p:nvSpPr>
          <p:cNvPr id="3" name="Объект 2"/>
          <p:cNvSpPr>
            <a:spLocks noGrp="1"/>
          </p:cNvSpPr>
          <p:nvPr>
            <p:ph idx="1"/>
          </p:nvPr>
        </p:nvSpPr>
        <p:spPr/>
        <p:txBody>
          <a:bodyPr/>
          <a:lstStyle/>
          <a:p>
            <a:endParaRPr lang="ru-RU"/>
          </a:p>
        </p:txBody>
      </p:sp>
      <p:pic>
        <p:nvPicPr>
          <p:cNvPr id="177154" name="Picture 2" descr="http://www.ilovepetersburg.ru/sites/default/files/progulki/vasilievsky_ostrov/birja_3.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5576" y="1071375"/>
            <a:ext cx="8557358" cy="5765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640285"/>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Васильевский остров"/>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23850" y="333375"/>
            <a:ext cx="8424863" cy="626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94469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fade">
                                      <p:cBhvr>
                                        <p:cTn id="7"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4" name="Picture 4" descr="Адмиралтейство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60625" y="377825"/>
            <a:ext cx="4224338" cy="610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7320634"/>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35844"/>
                                        </p:tgtEl>
                                        <p:attrNameLst>
                                          <p:attrName>style.visibility</p:attrName>
                                        </p:attrNameLst>
                                      </p:cBhvr>
                                      <p:to>
                                        <p:strVal val="visible"/>
                                      </p:to>
                                    </p:set>
                                    <p:animEffect transition="in" filter="fade">
                                      <p:cBhvr>
                                        <p:cTn id="7" dur="500"/>
                                        <p:tgtEl>
                                          <p:spTgt spid="358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КАРЛ РОССИ. </a:t>
            </a:r>
            <a:r>
              <a:rPr lang="ru-RU" smtClean="0"/>
              <a:t>ЗДАНИЕ ГЛАВНОГО ШТАБА</a:t>
            </a:r>
            <a:endParaRPr lang="ru-RU" dirty="0"/>
          </a:p>
        </p:txBody>
      </p:sp>
      <p:sp>
        <p:nvSpPr>
          <p:cNvPr id="3" name="Объект 2"/>
          <p:cNvSpPr>
            <a:spLocks noGrp="1"/>
          </p:cNvSpPr>
          <p:nvPr>
            <p:ph idx="1"/>
          </p:nvPr>
        </p:nvSpPr>
        <p:spPr/>
        <p:txBody>
          <a:bodyPr/>
          <a:lstStyle/>
          <a:p>
            <a:endParaRPr lang="ru-RU"/>
          </a:p>
        </p:txBody>
      </p:sp>
      <p:pic>
        <p:nvPicPr>
          <p:cNvPr id="178178" name="Picture 2" descr="http://slovare.coolreferat.com/%D1%81%D0%BB%D0%BE%D0%B2%D0%B0%D1%80%D1%8C/ref-5002_572660305-37998.coolpic"/>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11560" y="1844823"/>
            <a:ext cx="8424936" cy="5156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3423366"/>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pamjatnik"/>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64163" y="188913"/>
            <a:ext cx="3084512"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Text Box 5"/>
          <p:cNvSpPr txBox="1">
            <a:spLocks noChangeArrowheads="1"/>
          </p:cNvSpPr>
          <p:nvPr/>
        </p:nvSpPr>
        <p:spPr bwMode="auto">
          <a:xfrm>
            <a:off x="574675" y="3500438"/>
            <a:ext cx="8569325"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ru-RU" altLang="ru-RU" smtClean="0">
                <a:solidFill>
                  <a:srgbClr val="000000"/>
                </a:solidFill>
              </a:rPr>
              <a:t>  </a:t>
            </a:r>
            <a:r>
              <a:rPr lang="ru-RU" altLang="ru-RU" sz="2000" smtClean="0">
                <a:solidFill>
                  <a:srgbClr val="000000"/>
                </a:solidFill>
              </a:rPr>
              <a:t>Памятник Петру I, больше известный как </a:t>
            </a:r>
            <a:r>
              <a:rPr lang="ru-RU" altLang="ru-RU" sz="2000" b="1" smtClean="0">
                <a:solidFill>
                  <a:srgbClr val="800000"/>
                </a:solidFill>
              </a:rPr>
              <a:t>"Медный всадник",</a:t>
            </a:r>
            <a:r>
              <a:rPr lang="ru-RU" altLang="ru-RU" sz="2000" smtClean="0">
                <a:solidFill>
                  <a:srgbClr val="000000"/>
                </a:solidFill>
              </a:rPr>
              <a:t> был первым установленным в России памятником, он имеет очень интересную историю создания. </a:t>
            </a:r>
          </a:p>
          <a:p>
            <a:pPr eaLnBrk="1" fontAlgn="base" hangingPunct="1">
              <a:spcBef>
                <a:spcPct val="0"/>
              </a:spcBef>
              <a:spcAft>
                <a:spcPct val="0"/>
              </a:spcAft>
            </a:pPr>
            <a:r>
              <a:rPr lang="ru-RU" altLang="ru-RU" sz="2000" smtClean="0">
                <a:solidFill>
                  <a:srgbClr val="000000"/>
                </a:solidFill>
              </a:rPr>
              <a:t>  Начнем с того, что до XVIII века памятников, даже царям, в России не ставили </a:t>
            </a:r>
          </a:p>
          <a:p>
            <a:pPr eaLnBrk="1" fontAlgn="base" hangingPunct="1">
              <a:spcBef>
                <a:spcPct val="0"/>
              </a:spcBef>
              <a:spcAft>
                <a:spcPct val="0"/>
              </a:spcAft>
            </a:pPr>
            <a:r>
              <a:rPr lang="ru-RU" altLang="ru-RU" sz="2000" smtClean="0">
                <a:solidFill>
                  <a:srgbClr val="000000"/>
                </a:solidFill>
              </a:rPr>
              <a:t>  Запрещая скульптурные изображения людей, православная церковь буквально соблюдала одну из библейских заповедей: "не сотвори себе кумира, кроме Бога". </a:t>
            </a:r>
          </a:p>
          <a:p>
            <a:pPr eaLnBrk="1" fontAlgn="base" hangingPunct="1">
              <a:spcBef>
                <a:spcPct val="0"/>
              </a:spcBef>
              <a:spcAft>
                <a:spcPct val="0"/>
              </a:spcAft>
            </a:pPr>
            <a:r>
              <a:rPr lang="ru-RU" altLang="ru-RU" sz="2000" smtClean="0">
                <a:solidFill>
                  <a:srgbClr val="000000"/>
                </a:solidFill>
              </a:rPr>
              <a:t>  Сам Петр I не возражал против установления памятника самому себе еще при жизни</a:t>
            </a:r>
          </a:p>
        </p:txBody>
      </p:sp>
      <p:pic>
        <p:nvPicPr>
          <p:cNvPr id="5126" name="Picture 6" descr="s_pl_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95288" y="188913"/>
            <a:ext cx="4248150" cy="319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26679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5126"/>
                                        </p:tgtEl>
                                        <p:attrNameLst>
                                          <p:attrName>style.visibility</p:attrName>
                                        </p:attrNameLst>
                                      </p:cBhvr>
                                      <p:to>
                                        <p:strVal val="visible"/>
                                      </p:to>
                                    </p:set>
                                    <p:anim calcmode="lin" valueType="num">
                                      <p:cBhvr>
                                        <p:cTn id="7" dur="500" fill="hold"/>
                                        <p:tgtEl>
                                          <p:spTgt spid="5126"/>
                                        </p:tgtEl>
                                        <p:attrNameLst>
                                          <p:attrName>ppt_w</p:attrName>
                                        </p:attrNameLst>
                                      </p:cBhvr>
                                      <p:tavLst>
                                        <p:tav tm="0">
                                          <p:val>
                                            <p:fltVal val="0"/>
                                          </p:val>
                                        </p:tav>
                                        <p:tav tm="100000">
                                          <p:val>
                                            <p:strVal val="#ppt_w"/>
                                          </p:val>
                                        </p:tav>
                                      </p:tavLst>
                                    </p:anim>
                                    <p:anim calcmode="lin" valueType="num">
                                      <p:cBhvr>
                                        <p:cTn id="8" dur="500" fill="hold"/>
                                        <p:tgtEl>
                                          <p:spTgt spid="5126"/>
                                        </p:tgtEl>
                                        <p:attrNameLst>
                                          <p:attrName>ppt_h</p:attrName>
                                        </p:attrNameLst>
                                      </p:cBhvr>
                                      <p:tavLst>
                                        <p:tav tm="0">
                                          <p:val>
                                            <p:fltVal val="0"/>
                                          </p:val>
                                        </p:tav>
                                        <p:tav tm="100000">
                                          <p:val>
                                            <p:strVal val="#ppt_h"/>
                                          </p:val>
                                        </p:tav>
                                      </p:tavLst>
                                    </p:anim>
                                    <p:animEffect transition="in" filter="fade">
                                      <p:cBhvr>
                                        <p:cTn id="9" dur="500"/>
                                        <p:tgtEl>
                                          <p:spTgt spid="5126"/>
                                        </p:tgtEl>
                                      </p:cBhvr>
                                    </p:animEffect>
                                  </p:childTnLst>
                                </p:cTn>
                              </p:par>
                            </p:childTnLst>
                          </p:cTn>
                        </p:par>
                        <p:par>
                          <p:cTn id="10" fill="hold" nodeType="afterGroup">
                            <p:stCondLst>
                              <p:cond delay="500"/>
                            </p:stCondLst>
                            <p:childTnLst>
                              <p:par>
                                <p:cTn id="11" presetID="53" presetClass="entr" presetSubtype="0" fill="hold" nodeType="afterEffect">
                                  <p:stCondLst>
                                    <p:cond delay="0"/>
                                  </p:stCondLst>
                                  <p:childTnLst>
                                    <p:set>
                                      <p:cBhvr>
                                        <p:cTn id="12" dur="1" fill="hold">
                                          <p:stCondLst>
                                            <p:cond delay="0"/>
                                          </p:stCondLst>
                                        </p:cTn>
                                        <p:tgtEl>
                                          <p:spTgt spid="5124"/>
                                        </p:tgtEl>
                                        <p:attrNameLst>
                                          <p:attrName>style.visibility</p:attrName>
                                        </p:attrNameLst>
                                      </p:cBhvr>
                                      <p:to>
                                        <p:strVal val="visible"/>
                                      </p:to>
                                    </p:set>
                                    <p:anim calcmode="lin" valueType="num">
                                      <p:cBhvr>
                                        <p:cTn id="13" dur="500" fill="hold"/>
                                        <p:tgtEl>
                                          <p:spTgt spid="5124"/>
                                        </p:tgtEl>
                                        <p:attrNameLst>
                                          <p:attrName>ppt_w</p:attrName>
                                        </p:attrNameLst>
                                      </p:cBhvr>
                                      <p:tavLst>
                                        <p:tav tm="0">
                                          <p:val>
                                            <p:fltVal val="0"/>
                                          </p:val>
                                        </p:tav>
                                        <p:tav tm="100000">
                                          <p:val>
                                            <p:strVal val="#ppt_w"/>
                                          </p:val>
                                        </p:tav>
                                      </p:tavLst>
                                    </p:anim>
                                    <p:anim calcmode="lin" valueType="num">
                                      <p:cBhvr>
                                        <p:cTn id="14" dur="500" fill="hold"/>
                                        <p:tgtEl>
                                          <p:spTgt spid="5124"/>
                                        </p:tgtEl>
                                        <p:attrNameLst>
                                          <p:attrName>ppt_h</p:attrName>
                                        </p:attrNameLst>
                                      </p:cBhvr>
                                      <p:tavLst>
                                        <p:tav tm="0">
                                          <p:val>
                                            <p:fltVal val="0"/>
                                          </p:val>
                                        </p:tav>
                                        <p:tav tm="100000">
                                          <p:val>
                                            <p:strVal val="#ppt_h"/>
                                          </p:val>
                                        </p:tav>
                                      </p:tavLst>
                                    </p:anim>
                                    <p:animEffect transition="in" filter="fade">
                                      <p:cBhvr>
                                        <p:cTn id="15" dur="500"/>
                                        <p:tgtEl>
                                          <p:spTgt spid="5124"/>
                                        </p:tgtEl>
                                      </p:cBhvr>
                                    </p:animEffect>
                                  </p:childTnLst>
                                </p:cTn>
                              </p:par>
                            </p:childTnLst>
                          </p:cTn>
                        </p:par>
                        <p:par>
                          <p:cTn id="16" fill="hold" nodeType="afterGroup">
                            <p:stCondLst>
                              <p:cond delay="1000"/>
                            </p:stCondLst>
                            <p:childTnLst>
                              <p:par>
                                <p:cTn id="17" presetID="27" presetClass="entr" presetSubtype="0" fill="hold" nodeType="afterEffect">
                                  <p:stCondLst>
                                    <p:cond delay="0"/>
                                  </p:stCondLst>
                                  <p:iterate type="lt">
                                    <p:tmPct val="50000"/>
                                  </p:iterate>
                                  <p:childTnLst>
                                    <p:set>
                                      <p:cBhvr>
                                        <p:cTn id="18" dur="1" fill="hold">
                                          <p:stCondLst>
                                            <p:cond delay="0"/>
                                          </p:stCondLst>
                                        </p:cTn>
                                        <p:tgtEl>
                                          <p:spTgt spid="5125">
                                            <p:txEl>
                                              <p:pRg st="0" end="0"/>
                                            </p:txEl>
                                          </p:spTgt>
                                        </p:tgtEl>
                                        <p:attrNameLst>
                                          <p:attrName>style.visibility</p:attrName>
                                        </p:attrNameLst>
                                      </p:cBhvr>
                                      <p:to>
                                        <p:strVal val="visible"/>
                                      </p:to>
                                    </p:set>
                                    <p:anim calcmode="discrete" valueType="clr">
                                      <p:cBhvr override="childStyle">
                                        <p:cTn id="19" dur="80"/>
                                        <p:tgtEl>
                                          <p:spTgt spid="512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5125">
                                            <p:txEl>
                                              <p:pRg st="0" end="0"/>
                                            </p:txEl>
                                          </p:spTgt>
                                        </p:tgtEl>
                                        <p:attrNameLst>
                                          <p:attrName>fillcolor</p:attrName>
                                        </p:attrNameLst>
                                      </p:cBhvr>
                                      <p:tavLst>
                                        <p:tav tm="0">
                                          <p:val>
                                            <p:clrVal>
                                              <a:schemeClr val="accent2"/>
                                            </p:clrVal>
                                          </p:val>
                                        </p:tav>
                                        <p:tav tm="50000">
                                          <p:val>
                                            <p:clrVal>
                                              <a:schemeClr val="hlink"/>
                                            </p:clrVal>
                                          </p:val>
                                        </p:tav>
                                      </p:tavLst>
                                    </p:anim>
                                    <p:set>
                                      <p:cBhvr>
                                        <p:cTn id="21" dur="80"/>
                                        <p:tgtEl>
                                          <p:spTgt spid="5125">
                                            <p:txEl>
                                              <p:pRg st="0" end="0"/>
                                            </p:txEl>
                                          </p:spTgt>
                                        </p:tgtEl>
                                        <p:attrNameLst>
                                          <p:attrName>fill.type</p:attrName>
                                        </p:attrNameLst>
                                      </p:cBhvr>
                                      <p:to>
                                        <p:strVal val="solid"/>
                                      </p:to>
                                    </p:set>
                                  </p:childTnLst>
                                </p:cTn>
                              </p:par>
                            </p:childTnLst>
                          </p:cTn>
                        </p:par>
                        <p:par>
                          <p:cTn id="22" fill="hold" nodeType="afterGroup">
                            <p:stCondLst>
                              <p:cond delay="6120"/>
                            </p:stCondLst>
                            <p:childTnLst>
                              <p:par>
                                <p:cTn id="23" presetID="27" presetClass="entr" presetSubtype="0" fill="hold" nodeType="afterEffect">
                                  <p:stCondLst>
                                    <p:cond delay="0"/>
                                  </p:stCondLst>
                                  <p:iterate type="lt">
                                    <p:tmPct val="50000"/>
                                  </p:iterate>
                                  <p:childTnLst>
                                    <p:set>
                                      <p:cBhvr>
                                        <p:cTn id="24" dur="1" fill="hold">
                                          <p:stCondLst>
                                            <p:cond delay="0"/>
                                          </p:stCondLst>
                                        </p:cTn>
                                        <p:tgtEl>
                                          <p:spTgt spid="5125">
                                            <p:txEl>
                                              <p:pRg st="1" end="1"/>
                                            </p:txEl>
                                          </p:spTgt>
                                        </p:tgtEl>
                                        <p:attrNameLst>
                                          <p:attrName>style.visibility</p:attrName>
                                        </p:attrNameLst>
                                      </p:cBhvr>
                                      <p:to>
                                        <p:strVal val="visible"/>
                                      </p:to>
                                    </p:set>
                                    <p:anim calcmode="discrete" valueType="clr">
                                      <p:cBhvr override="childStyle">
                                        <p:cTn id="25" dur="80"/>
                                        <p:tgtEl>
                                          <p:spTgt spid="5125">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5125">
                                            <p:txEl>
                                              <p:pRg st="1" end="1"/>
                                            </p:txEl>
                                          </p:spTgt>
                                        </p:tgtEl>
                                        <p:attrNameLst>
                                          <p:attrName>fillcolor</p:attrName>
                                        </p:attrNameLst>
                                      </p:cBhvr>
                                      <p:tavLst>
                                        <p:tav tm="0">
                                          <p:val>
                                            <p:clrVal>
                                              <a:schemeClr val="accent2"/>
                                            </p:clrVal>
                                          </p:val>
                                        </p:tav>
                                        <p:tav tm="50000">
                                          <p:val>
                                            <p:clrVal>
                                              <a:schemeClr val="hlink"/>
                                            </p:clrVal>
                                          </p:val>
                                        </p:tav>
                                      </p:tavLst>
                                    </p:anim>
                                    <p:set>
                                      <p:cBhvr>
                                        <p:cTn id="27" dur="80"/>
                                        <p:tgtEl>
                                          <p:spTgt spid="5125">
                                            <p:txEl>
                                              <p:pRg st="1" end="1"/>
                                            </p:txEl>
                                          </p:spTgt>
                                        </p:tgtEl>
                                        <p:attrNameLst>
                                          <p:attrName>fill.type</p:attrName>
                                        </p:attrNameLst>
                                      </p:cBhvr>
                                      <p:to>
                                        <p:strVal val="solid"/>
                                      </p:to>
                                    </p:set>
                                  </p:childTnLst>
                                </p:cTn>
                              </p:par>
                            </p:childTnLst>
                          </p:cTn>
                        </p:par>
                        <p:par>
                          <p:cTn id="28" fill="hold" nodeType="afterGroup">
                            <p:stCondLst>
                              <p:cond delay="8680"/>
                            </p:stCondLst>
                            <p:childTnLst>
                              <p:par>
                                <p:cTn id="29" presetID="27" presetClass="entr" presetSubtype="0" fill="hold" nodeType="afterEffect">
                                  <p:stCondLst>
                                    <p:cond delay="0"/>
                                  </p:stCondLst>
                                  <p:iterate type="lt">
                                    <p:tmPct val="50000"/>
                                  </p:iterate>
                                  <p:childTnLst>
                                    <p:set>
                                      <p:cBhvr>
                                        <p:cTn id="30" dur="1" fill="hold">
                                          <p:stCondLst>
                                            <p:cond delay="0"/>
                                          </p:stCondLst>
                                        </p:cTn>
                                        <p:tgtEl>
                                          <p:spTgt spid="5125">
                                            <p:txEl>
                                              <p:pRg st="2" end="2"/>
                                            </p:txEl>
                                          </p:spTgt>
                                        </p:tgtEl>
                                        <p:attrNameLst>
                                          <p:attrName>style.visibility</p:attrName>
                                        </p:attrNameLst>
                                      </p:cBhvr>
                                      <p:to>
                                        <p:strVal val="visible"/>
                                      </p:to>
                                    </p:set>
                                    <p:anim calcmode="discrete" valueType="clr">
                                      <p:cBhvr override="childStyle">
                                        <p:cTn id="31" dur="80"/>
                                        <p:tgtEl>
                                          <p:spTgt spid="5125">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5125">
                                            <p:txEl>
                                              <p:pRg st="2" end="2"/>
                                            </p:txEl>
                                          </p:spTgt>
                                        </p:tgtEl>
                                        <p:attrNameLst>
                                          <p:attrName>fillcolor</p:attrName>
                                        </p:attrNameLst>
                                      </p:cBhvr>
                                      <p:tavLst>
                                        <p:tav tm="0">
                                          <p:val>
                                            <p:clrVal>
                                              <a:schemeClr val="accent2"/>
                                            </p:clrVal>
                                          </p:val>
                                        </p:tav>
                                        <p:tav tm="50000">
                                          <p:val>
                                            <p:clrVal>
                                              <a:schemeClr val="hlink"/>
                                            </p:clrVal>
                                          </p:val>
                                        </p:tav>
                                      </p:tavLst>
                                    </p:anim>
                                    <p:set>
                                      <p:cBhvr>
                                        <p:cTn id="33" dur="80"/>
                                        <p:tgtEl>
                                          <p:spTgt spid="5125">
                                            <p:txEl>
                                              <p:pRg st="2" end="2"/>
                                            </p:txEl>
                                          </p:spTgt>
                                        </p:tgtEl>
                                        <p:attrNameLst>
                                          <p:attrName>fill.type</p:attrName>
                                        </p:attrNameLst>
                                      </p:cBhvr>
                                      <p:to>
                                        <p:strVal val="solid"/>
                                      </p:to>
                                    </p:set>
                                  </p:childTnLst>
                                </p:cTn>
                              </p:par>
                            </p:childTnLst>
                          </p:cTn>
                        </p:par>
                        <p:par>
                          <p:cTn id="34" fill="hold" nodeType="afterGroup">
                            <p:stCondLst>
                              <p:cond delay="14000"/>
                            </p:stCondLst>
                            <p:childTnLst>
                              <p:par>
                                <p:cTn id="35" presetID="27" presetClass="entr" presetSubtype="0" fill="hold" nodeType="afterEffect">
                                  <p:stCondLst>
                                    <p:cond delay="0"/>
                                  </p:stCondLst>
                                  <p:iterate type="lt">
                                    <p:tmPct val="50000"/>
                                  </p:iterate>
                                  <p:childTnLst>
                                    <p:set>
                                      <p:cBhvr>
                                        <p:cTn id="36" dur="1" fill="hold">
                                          <p:stCondLst>
                                            <p:cond delay="0"/>
                                          </p:stCondLst>
                                        </p:cTn>
                                        <p:tgtEl>
                                          <p:spTgt spid="5125">
                                            <p:txEl>
                                              <p:pRg st="3" end="3"/>
                                            </p:txEl>
                                          </p:spTgt>
                                        </p:tgtEl>
                                        <p:attrNameLst>
                                          <p:attrName>style.visibility</p:attrName>
                                        </p:attrNameLst>
                                      </p:cBhvr>
                                      <p:to>
                                        <p:strVal val="visible"/>
                                      </p:to>
                                    </p:set>
                                    <p:anim calcmode="discrete" valueType="clr">
                                      <p:cBhvr override="childStyle">
                                        <p:cTn id="37" dur="80"/>
                                        <p:tgtEl>
                                          <p:spTgt spid="5125">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8" dur="80"/>
                                        <p:tgtEl>
                                          <p:spTgt spid="5125">
                                            <p:txEl>
                                              <p:pRg st="3" end="3"/>
                                            </p:txEl>
                                          </p:spTgt>
                                        </p:tgtEl>
                                        <p:attrNameLst>
                                          <p:attrName>fillcolor</p:attrName>
                                        </p:attrNameLst>
                                      </p:cBhvr>
                                      <p:tavLst>
                                        <p:tav tm="0">
                                          <p:val>
                                            <p:clrVal>
                                              <a:schemeClr val="accent2"/>
                                            </p:clrVal>
                                          </p:val>
                                        </p:tav>
                                        <p:tav tm="50000">
                                          <p:val>
                                            <p:clrVal>
                                              <a:schemeClr val="hlink"/>
                                            </p:clrVal>
                                          </p:val>
                                        </p:tav>
                                      </p:tavLst>
                                    </p:anim>
                                    <p:set>
                                      <p:cBhvr>
                                        <p:cTn id="39" dur="80"/>
                                        <p:tgtEl>
                                          <p:spTgt spid="5125">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9.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6_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7_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8_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9_Оформление по умолчанию">
  <a:themeElements>
    <a:clrScheme name="">
      <a:dk1>
        <a:srgbClr val="FFFF66"/>
      </a:dk1>
      <a:lt1>
        <a:srgbClr val="66CCFF"/>
      </a:lt1>
      <a:dk2>
        <a:srgbClr val="3399FF"/>
      </a:dk2>
      <a:lt2>
        <a:srgbClr val="FFCC00"/>
      </a:lt2>
      <a:accent1>
        <a:srgbClr val="FFFF00"/>
      </a:accent1>
      <a:accent2>
        <a:srgbClr val="FFFF00"/>
      </a:accent2>
      <a:accent3>
        <a:srgbClr val="ADCAFF"/>
      </a:accent3>
      <a:accent4>
        <a:srgbClr val="56AEDA"/>
      </a:accent4>
      <a:accent5>
        <a:srgbClr val="FFFFAA"/>
      </a:accent5>
      <a:accent6>
        <a:srgbClr val="E7E700"/>
      </a:accent6>
      <a:hlink>
        <a:srgbClr val="FFFF00"/>
      </a:hlink>
      <a:folHlink>
        <a:srgbClr val="FFFF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Оформление по умолчанию 13">
        <a:dk1>
          <a:srgbClr val="FFCC00"/>
        </a:dk1>
        <a:lt1>
          <a:srgbClr val="FFFFFF"/>
        </a:lt1>
        <a:dk2>
          <a:srgbClr val="000000"/>
        </a:dk2>
        <a:lt2>
          <a:srgbClr val="808080"/>
        </a:lt2>
        <a:accent1>
          <a:srgbClr val="BBE0E3"/>
        </a:accent1>
        <a:accent2>
          <a:srgbClr val="333399"/>
        </a:accent2>
        <a:accent3>
          <a:srgbClr val="FFFFFF"/>
        </a:accent3>
        <a:accent4>
          <a:srgbClr val="DAAE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14">
        <a:dk1>
          <a:srgbClr val="FFCC00"/>
        </a:dk1>
        <a:lt1>
          <a:srgbClr val="FFFFFF"/>
        </a:lt1>
        <a:dk2>
          <a:srgbClr val="FFCC00"/>
        </a:dk2>
        <a:lt2>
          <a:srgbClr val="808080"/>
        </a:lt2>
        <a:accent1>
          <a:srgbClr val="BBE0E3"/>
        </a:accent1>
        <a:accent2>
          <a:srgbClr val="333399"/>
        </a:accent2>
        <a:accent3>
          <a:srgbClr val="FFFFFF"/>
        </a:accent3>
        <a:accent4>
          <a:srgbClr val="DAAE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15">
        <a:dk1>
          <a:srgbClr val="FFCC00"/>
        </a:dk1>
        <a:lt1>
          <a:srgbClr val="FFFFFF"/>
        </a:lt1>
        <a:dk2>
          <a:srgbClr val="FFCC00"/>
        </a:dk2>
        <a:lt2>
          <a:srgbClr val="CC6600"/>
        </a:lt2>
        <a:accent1>
          <a:srgbClr val="FFFF00"/>
        </a:accent1>
        <a:accent2>
          <a:srgbClr val="FFFF00"/>
        </a:accent2>
        <a:accent3>
          <a:srgbClr val="FFFFFF"/>
        </a:accent3>
        <a:accent4>
          <a:srgbClr val="DAAE00"/>
        </a:accent4>
        <a:accent5>
          <a:srgbClr val="FFFFAA"/>
        </a:accent5>
        <a:accent6>
          <a:srgbClr val="E7E700"/>
        </a:accent6>
        <a:hlink>
          <a:srgbClr val="FFFF00"/>
        </a:hlink>
        <a:folHlink>
          <a:srgbClr val="FFFF00"/>
        </a:folHlink>
      </a:clrScheme>
      <a:clrMap bg1="lt1" tx1="dk1" bg2="lt2" tx2="dk2" accent1="accent1" accent2="accent2" accent3="accent3" accent4="accent4" accent5="accent5" accent6="accent6" hlink="hlink" folHlink="folHlink"/>
    </a:extraClrScheme>
    <a:extraClrScheme>
      <a:clrScheme name="Оформление по умолчанию 16">
        <a:dk1>
          <a:srgbClr val="FFCC00"/>
        </a:dk1>
        <a:lt1>
          <a:srgbClr val="FFFFFF"/>
        </a:lt1>
        <a:dk2>
          <a:srgbClr val="FFCC00"/>
        </a:dk2>
        <a:lt2>
          <a:srgbClr val="CC6600"/>
        </a:lt2>
        <a:accent1>
          <a:srgbClr val="FFFF00"/>
        </a:accent1>
        <a:accent2>
          <a:srgbClr val="CC6600"/>
        </a:accent2>
        <a:accent3>
          <a:srgbClr val="FFFFFF"/>
        </a:accent3>
        <a:accent4>
          <a:srgbClr val="DAAE00"/>
        </a:accent4>
        <a:accent5>
          <a:srgbClr val="FFFFAA"/>
        </a:accent5>
        <a:accent6>
          <a:srgbClr val="B95C00"/>
        </a:accent6>
        <a:hlink>
          <a:srgbClr val="FFFF00"/>
        </a:hlink>
        <a:folHlink>
          <a:srgbClr val="FFFF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0_Оформление по умолчанию">
  <a:themeElements>
    <a:clrScheme name="">
      <a:dk1>
        <a:srgbClr val="FFFF66"/>
      </a:dk1>
      <a:lt1>
        <a:srgbClr val="66CCFF"/>
      </a:lt1>
      <a:dk2>
        <a:srgbClr val="3399FF"/>
      </a:dk2>
      <a:lt2>
        <a:srgbClr val="FFCC00"/>
      </a:lt2>
      <a:accent1>
        <a:srgbClr val="FFFF00"/>
      </a:accent1>
      <a:accent2>
        <a:srgbClr val="FFFF00"/>
      </a:accent2>
      <a:accent3>
        <a:srgbClr val="ADCAFF"/>
      </a:accent3>
      <a:accent4>
        <a:srgbClr val="56AEDA"/>
      </a:accent4>
      <a:accent5>
        <a:srgbClr val="FFFFAA"/>
      </a:accent5>
      <a:accent6>
        <a:srgbClr val="E7E700"/>
      </a:accent6>
      <a:hlink>
        <a:srgbClr val="FFFF00"/>
      </a:hlink>
      <a:folHlink>
        <a:srgbClr val="FFFF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Оформление по умолчанию 13">
        <a:dk1>
          <a:srgbClr val="FFCC00"/>
        </a:dk1>
        <a:lt1>
          <a:srgbClr val="FFFFFF"/>
        </a:lt1>
        <a:dk2>
          <a:srgbClr val="000000"/>
        </a:dk2>
        <a:lt2>
          <a:srgbClr val="808080"/>
        </a:lt2>
        <a:accent1>
          <a:srgbClr val="BBE0E3"/>
        </a:accent1>
        <a:accent2>
          <a:srgbClr val="333399"/>
        </a:accent2>
        <a:accent3>
          <a:srgbClr val="FFFFFF"/>
        </a:accent3>
        <a:accent4>
          <a:srgbClr val="DAAE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14">
        <a:dk1>
          <a:srgbClr val="FFCC00"/>
        </a:dk1>
        <a:lt1>
          <a:srgbClr val="FFFFFF"/>
        </a:lt1>
        <a:dk2>
          <a:srgbClr val="FFCC00"/>
        </a:dk2>
        <a:lt2>
          <a:srgbClr val="808080"/>
        </a:lt2>
        <a:accent1>
          <a:srgbClr val="BBE0E3"/>
        </a:accent1>
        <a:accent2>
          <a:srgbClr val="333399"/>
        </a:accent2>
        <a:accent3>
          <a:srgbClr val="FFFFFF"/>
        </a:accent3>
        <a:accent4>
          <a:srgbClr val="DAAE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15">
        <a:dk1>
          <a:srgbClr val="FFCC00"/>
        </a:dk1>
        <a:lt1>
          <a:srgbClr val="FFFFFF"/>
        </a:lt1>
        <a:dk2>
          <a:srgbClr val="FFCC00"/>
        </a:dk2>
        <a:lt2>
          <a:srgbClr val="CC6600"/>
        </a:lt2>
        <a:accent1>
          <a:srgbClr val="FFFF00"/>
        </a:accent1>
        <a:accent2>
          <a:srgbClr val="FFFF00"/>
        </a:accent2>
        <a:accent3>
          <a:srgbClr val="FFFFFF"/>
        </a:accent3>
        <a:accent4>
          <a:srgbClr val="DAAE00"/>
        </a:accent4>
        <a:accent5>
          <a:srgbClr val="FFFFAA"/>
        </a:accent5>
        <a:accent6>
          <a:srgbClr val="E7E700"/>
        </a:accent6>
        <a:hlink>
          <a:srgbClr val="FFFF00"/>
        </a:hlink>
        <a:folHlink>
          <a:srgbClr val="FFFF00"/>
        </a:folHlink>
      </a:clrScheme>
      <a:clrMap bg1="lt1" tx1="dk1" bg2="lt2" tx2="dk2" accent1="accent1" accent2="accent2" accent3="accent3" accent4="accent4" accent5="accent5" accent6="accent6" hlink="hlink" folHlink="folHlink"/>
    </a:extraClrScheme>
    <a:extraClrScheme>
      <a:clrScheme name="Оформление по умолчанию 16">
        <a:dk1>
          <a:srgbClr val="FFCC00"/>
        </a:dk1>
        <a:lt1>
          <a:srgbClr val="FFFFFF"/>
        </a:lt1>
        <a:dk2>
          <a:srgbClr val="FFCC00"/>
        </a:dk2>
        <a:lt2>
          <a:srgbClr val="CC6600"/>
        </a:lt2>
        <a:accent1>
          <a:srgbClr val="FFFF00"/>
        </a:accent1>
        <a:accent2>
          <a:srgbClr val="CC6600"/>
        </a:accent2>
        <a:accent3>
          <a:srgbClr val="FFFFFF"/>
        </a:accent3>
        <a:accent4>
          <a:srgbClr val="DAAE00"/>
        </a:accent4>
        <a:accent5>
          <a:srgbClr val="FFFFAA"/>
        </a:accent5>
        <a:accent6>
          <a:srgbClr val="B95C00"/>
        </a:accent6>
        <a:hlink>
          <a:srgbClr val="FFFF00"/>
        </a:hlink>
        <a:folHlink>
          <a:srgbClr val="FFFF0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Arial" charset="0"/>
          </a:defRPr>
        </a:defPPr>
      </a:lstStyle>
    </a:lnDef>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Arial" charset="0"/>
          </a:defRPr>
        </a:defPPr>
      </a:lstStyle>
    </a:lnDef>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Arial" charset="0"/>
          </a:defRPr>
        </a:defPPr>
      </a:lstStyle>
    </a:lnDef>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Клен">
  <a:themeElements>
    <a:clrScheme name="Клен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fontScheme name="Клен">
      <a:majorFont>
        <a:latin typeface="Times New Roman"/>
        <a:ea typeface=""/>
        <a:cs typeface=""/>
      </a:majorFont>
      <a:minorFont>
        <a:latin typeface="Times New Roman"/>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Клен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Клен 2">
        <a:dk1>
          <a:srgbClr val="EA9306"/>
        </a:dk1>
        <a:lt1>
          <a:srgbClr val="FFFFFF"/>
        </a:lt1>
        <a:dk2>
          <a:srgbClr val="FAC120"/>
        </a:dk2>
        <a:lt2>
          <a:srgbClr val="FFFDD1"/>
        </a:lt2>
        <a:accent1>
          <a:srgbClr val="CC6600"/>
        </a:accent1>
        <a:accent2>
          <a:srgbClr val="FF9933"/>
        </a:accent2>
        <a:accent3>
          <a:srgbClr val="FCDDAB"/>
        </a:accent3>
        <a:accent4>
          <a:srgbClr val="DADADA"/>
        </a:accent4>
        <a:accent5>
          <a:srgbClr val="E2B8AA"/>
        </a:accent5>
        <a:accent6>
          <a:srgbClr val="E78A2D"/>
        </a:accent6>
        <a:hlink>
          <a:srgbClr val="A50021"/>
        </a:hlink>
        <a:folHlink>
          <a:srgbClr val="666633"/>
        </a:folHlink>
      </a:clrScheme>
      <a:clrMap bg1="dk2" tx1="lt1" bg2="dk1" tx2="lt2" accent1="accent1" accent2="accent2" accent3="accent3" accent4="accent4" accent5="accent5" accent6="accent6" hlink="hlink" folHlink="folHlink"/>
    </a:extraClrScheme>
    <a:extraClrScheme>
      <a:clrScheme name="Клен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clrMap bg1="lt1" tx1="dk1" bg2="lt2" tx2="dk2" accent1="accent1" accent2="accent2" accent3="accent3" accent4="accent4" accent5="accent5" accent6="accent6" hlink="hlink" folHlink="folHlink"/>
    </a:extraClrScheme>
    <a:extraClrScheme>
      <a:clrScheme name="Клен 4">
        <a:dk1>
          <a:srgbClr val="008000"/>
        </a:dk1>
        <a:lt1>
          <a:srgbClr val="FFFFFF"/>
        </a:lt1>
        <a:dk2>
          <a:srgbClr val="005800"/>
        </a:dk2>
        <a:lt2>
          <a:srgbClr val="FFFFCC"/>
        </a:lt2>
        <a:accent1>
          <a:srgbClr val="00CC99"/>
        </a:accent1>
        <a:accent2>
          <a:srgbClr val="007825"/>
        </a:accent2>
        <a:accent3>
          <a:srgbClr val="AAB4AA"/>
        </a:accent3>
        <a:accent4>
          <a:srgbClr val="DADADA"/>
        </a:accent4>
        <a:accent5>
          <a:srgbClr val="AAE2CA"/>
        </a:accent5>
        <a:accent6>
          <a:srgbClr val="006C20"/>
        </a:accent6>
        <a:hlink>
          <a:srgbClr val="9966FF"/>
        </a:hlink>
        <a:folHlink>
          <a:srgbClr val="99CCFF"/>
        </a:folHlink>
      </a:clrScheme>
      <a:clrMap bg1="dk2" tx1="lt1" bg2="dk1" tx2="lt2" accent1="accent1" accent2="accent2" accent3="accent3" accent4="accent4" accent5="accent5" accent6="accent6" hlink="hlink" folHlink="folHlink"/>
    </a:extraClrScheme>
    <a:extraClrScheme>
      <a:clrScheme name="Клен 5">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CCFF99"/>
        </a:folHlink>
      </a:clrScheme>
      <a:clrMap bg1="dk2" tx1="lt1" bg2="dk1" tx2="lt2" accent1="accent1" accent2="accent2" accent3="accent3" accent4="accent4" accent5="accent5" accent6="accent6" hlink="hlink" folHlink="folHlink"/>
    </a:extraClrScheme>
    <a:extraClrScheme>
      <a:clrScheme name="Клен 6">
        <a:dk1>
          <a:srgbClr val="006699"/>
        </a:dk1>
        <a:lt1>
          <a:srgbClr val="FFFFFF"/>
        </a:lt1>
        <a:dk2>
          <a:srgbClr val="006666"/>
        </a:dk2>
        <a:lt2>
          <a:srgbClr val="CCECFF"/>
        </a:lt2>
        <a:accent1>
          <a:srgbClr val="00CCFF"/>
        </a:accent1>
        <a:accent2>
          <a:srgbClr val="017A83"/>
        </a:accent2>
        <a:accent3>
          <a:srgbClr val="AAB8B8"/>
        </a:accent3>
        <a:accent4>
          <a:srgbClr val="DADADA"/>
        </a:accent4>
        <a:accent5>
          <a:srgbClr val="AAE2FF"/>
        </a:accent5>
        <a:accent6>
          <a:srgbClr val="016E76"/>
        </a:accent6>
        <a:hlink>
          <a:srgbClr val="FFFFCC"/>
        </a:hlink>
        <a:folHlink>
          <a:srgbClr val="99FF99"/>
        </a:folHlink>
      </a:clrScheme>
      <a:clrMap bg1="dk2" tx1="lt1" bg2="dk1" tx2="lt2" accent1="accent1" accent2="accent2" accent3="accent3" accent4="accent4" accent5="accent5" accent6="accent6" hlink="hlink" folHlink="folHlink"/>
    </a:extraClrScheme>
    <a:extraClrScheme>
      <a:clrScheme name="Клен 7">
        <a:dk1>
          <a:srgbClr val="80ACC4"/>
        </a:dk1>
        <a:lt1>
          <a:srgbClr val="FFFFFF"/>
        </a:lt1>
        <a:dk2>
          <a:srgbClr val="B3D1DF"/>
        </a:dk2>
        <a:lt2>
          <a:srgbClr val="FFFFFF"/>
        </a:lt2>
        <a:accent1>
          <a:srgbClr val="5089A8"/>
        </a:accent1>
        <a:accent2>
          <a:srgbClr val="BBC6DB"/>
        </a:accent2>
        <a:accent3>
          <a:srgbClr val="D6E5EC"/>
        </a:accent3>
        <a:accent4>
          <a:srgbClr val="DADADA"/>
        </a:accent4>
        <a:accent5>
          <a:srgbClr val="B3C4D1"/>
        </a:accent5>
        <a:accent6>
          <a:srgbClr val="A9B3C6"/>
        </a:accent6>
        <a:hlink>
          <a:srgbClr val="0000FF"/>
        </a:hlink>
        <a:folHlink>
          <a:srgbClr val="006699"/>
        </a:folHlink>
      </a:clrScheme>
      <a:clrMap bg1="dk2" tx1="lt1" bg2="dk1" tx2="lt2" accent1="accent1" accent2="accent2" accent3="accent3" accent4="accent4" accent5="accent5" accent6="accent6" hlink="hlink" folHlink="folHlink"/>
    </a:extraClrScheme>
    <a:extraClrScheme>
      <a:clrScheme name="Клен 8">
        <a:dk1>
          <a:srgbClr val="5700AE"/>
        </a:dk1>
        <a:lt1>
          <a:srgbClr val="FFFFFF"/>
        </a:lt1>
        <a:dk2>
          <a:srgbClr val="7301CB"/>
        </a:dk2>
        <a:lt2>
          <a:srgbClr val="C5C5FF"/>
        </a:lt2>
        <a:accent1>
          <a:srgbClr val="9999FF"/>
        </a:accent1>
        <a:accent2>
          <a:srgbClr val="7000E0"/>
        </a:accent2>
        <a:accent3>
          <a:srgbClr val="BCAAE2"/>
        </a:accent3>
        <a:accent4>
          <a:srgbClr val="DADADA"/>
        </a:accent4>
        <a:accent5>
          <a:srgbClr val="CACAFF"/>
        </a:accent5>
        <a:accent6>
          <a:srgbClr val="6500CB"/>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Клен 9">
        <a:dk1>
          <a:srgbClr val="003366"/>
        </a:dk1>
        <a:lt1>
          <a:srgbClr val="FFFFFF"/>
        </a:lt1>
        <a:dk2>
          <a:srgbClr val="003366"/>
        </a:dk2>
        <a:lt2>
          <a:srgbClr val="CBD5DF"/>
        </a:lt2>
        <a:accent1>
          <a:srgbClr val="A9BEE9"/>
        </a:accent1>
        <a:accent2>
          <a:srgbClr val="D6E4F2"/>
        </a:accent2>
        <a:accent3>
          <a:srgbClr val="FFFFFF"/>
        </a:accent3>
        <a:accent4>
          <a:srgbClr val="002A56"/>
        </a:accent4>
        <a:accent5>
          <a:srgbClr val="D1DBF2"/>
        </a:accent5>
        <a:accent6>
          <a:srgbClr val="C2CFDB"/>
        </a:accent6>
        <a:hlink>
          <a:srgbClr val="0000CC"/>
        </a:hlink>
        <a:folHlink>
          <a:srgbClr val="8668E8"/>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Остин">
  <a:themeElements>
    <a:clrScheme name="Остин">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Остин">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Остин">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TotalTime>
  <Words>1195</Words>
  <Application>Microsoft Office PowerPoint</Application>
  <PresentationFormat>Экран (4:3)</PresentationFormat>
  <Paragraphs>90</Paragraphs>
  <Slides>42</Slides>
  <Notes>9</Notes>
  <HiddenSlides>2</HiddenSlides>
  <MMClips>5</MMClips>
  <ScaleCrop>false</ScaleCrop>
  <HeadingPairs>
    <vt:vector size="4" baseType="variant">
      <vt:variant>
        <vt:lpstr>Тема</vt:lpstr>
      </vt:variant>
      <vt:variant>
        <vt:i4>14</vt:i4>
      </vt:variant>
      <vt:variant>
        <vt:lpstr>Заголовки слайдов</vt:lpstr>
      </vt:variant>
      <vt:variant>
        <vt:i4>42</vt:i4>
      </vt:variant>
    </vt:vector>
  </HeadingPairs>
  <TitlesOfParts>
    <vt:vector size="56" baseType="lpstr">
      <vt:lpstr>Тема Office</vt:lpstr>
      <vt:lpstr>Оформление по умолчанию</vt:lpstr>
      <vt:lpstr>1_Оформление по умолчанию</vt:lpstr>
      <vt:lpstr>2_Оформление по умолчанию</vt:lpstr>
      <vt:lpstr>3_Оформление по умолчанию</vt:lpstr>
      <vt:lpstr>4_Оформление по умолчанию</vt:lpstr>
      <vt:lpstr>5_Оформление по умолчанию</vt:lpstr>
      <vt:lpstr>Клен</vt:lpstr>
      <vt:lpstr>Остин</vt:lpstr>
      <vt:lpstr>6_Оформление по умолчанию</vt:lpstr>
      <vt:lpstr>7_Оформление по умолчанию</vt:lpstr>
      <vt:lpstr>8_Оформление по умолчанию</vt:lpstr>
      <vt:lpstr>9_Оформление по умолчанию</vt:lpstr>
      <vt:lpstr>10_Оформление по умолчанию</vt:lpstr>
      <vt:lpstr>Презентация PowerPoint</vt:lpstr>
      <vt:lpstr>Презентация PowerPoint</vt:lpstr>
      <vt:lpstr>Презентация PowerPoint</vt:lpstr>
      <vt:lpstr>Презентация PowerPoint</vt:lpstr>
      <vt:lpstr>ТОМА ДЕ ТОМОН. БИРЖА</vt:lpstr>
      <vt:lpstr>Презентация PowerPoint</vt:lpstr>
      <vt:lpstr>Презентация PowerPoint</vt:lpstr>
      <vt:lpstr>КАРЛ РОССИ. ЗДАНИЕ ГЛАВНОГО ШТАБА</vt:lpstr>
      <vt:lpstr>Презентация PowerPoint</vt:lpstr>
      <vt:lpstr>Презентация PowerPoint</vt:lpstr>
      <vt:lpstr>Презентация PowerPoint</vt:lpstr>
      <vt:lpstr>ШУБИН Федот Иванович (1740-1805) </vt:lpstr>
      <vt:lpstr>К.Б.РАСТРЕЛЛИ</vt:lpstr>
      <vt:lpstr>Презентация PowerPoint</vt:lpstr>
      <vt:lpstr>Презентация PowerPoint</vt:lpstr>
      <vt:lpstr>Презентация PowerPoint</vt:lpstr>
      <vt:lpstr>И. Никитин «Портрет напольного гетмана»</vt:lpstr>
      <vt:lpstr>А.Матвеев «Автопортрет с женой»</vt:lpstr>
      <vt:lpstr>И.Вишняков «Портрет Сары Фермор»</vt:lpstr>
      <vt:lpstr>Портрет Сары  Фермор</vt:lpstr>
      <vt:lpstr>А. Антропов. Портрет А.И. Измайловой</vt:lpstr>
      <vt:lpstr>И. Аргунов «Портрет неизвестной крестьянки в русском костюме»</vt:lpstr>
      <vt:lpstr>Н. Аргунов «Портрет графини Шереметевой»</vt:lpstr>
      <vt:lpstr>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АНТРОПОВАЛЕКСЕЙ ПЕТРОВИЧ</vt:lpstr>
      <vt:lpstr> </vt:lpstr>
      <vt:lpstr>Что объединяет эти два портрета?</vt:lpstr>
      <vt:lpstr> </vt:lpstr>
      <vt:lpstr>Презентация PowerPoint</vt:lpstr>
      <vt:lpstr>Презентация PowerPoint</vt:lpstr>
      <vt:lpstr>Презентация PowerPoint</vt:lpstr>
      <vt:lpstr>Кокоринов Александр Филиппович</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cp:lastModifiedBy>Пользователь</cp:lastModifiedBy>
  <cp:revision>11</cp:revision>
  <dcterms:modified xsi:type="dcterms:W3CDTF">2013-11-19T17:35:13Z</dcterms:modified>
</cp:coreProperties>
</file>