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user\Рабочий стол\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6632"/>
            <a:ext cx="6840760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941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Documents and Settings\user\Рабочий стол\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16632"/>
            <a:ext cx="6408712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102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6" name="Picture 4" descr="C:\Documents and Settings\user\Рабочий стол\1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1" y="20262"/>
            <a:ext cx="6323539" cy="6837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932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Documents and Settings\user\Рабочий стол\1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16632"/>
            <a:ext cx="5723268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815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Documents and Settings\user\Рабочий стол\1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0"/>
            <a:ext cx="6252862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026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Пользователь</cp:lastModifiedBy>
  <cp:revision>1</cp:revision>
  <dcterms:modified xsi:type="dcterms:W3CDTF">2014-02-06T20:27:06Z</dcterms:modified>
</cp:coreProperties>
</file>