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классным руковод\материалы по зиме\слайд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7"/>
            <a:ext cx="7344816" cy="6308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:\классным руковод\материалы по зиме\слайды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244408" cy="6472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классным руковод\материалы по зиме\слайд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24936" cy="661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классным руковод\материалы по зиме\слайд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44408" cy="657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:\классным руковод\материалы по зиме\слайды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"/>
            <a:ext cx="7488832" cy="6759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:\классным руковод\материалы по зиме\слайды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"/>
            <a:ext cx="7397214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:\классным руковод\материалы по зиме\слайды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7632848" cy="667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:\классным руковод\материалы по зиме\слайды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272808" cy="6390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:\классным руковод\материалы по зиме\слайды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920880" cy="6174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:\классным руковод\материалы по зиме\слайды\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39"/>
            <a:ext cx="7416824" cy="661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классным руковод\материалы по зиме\слайд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80920" cy="6356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классным руковод\материалы по зиме\слайд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095940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классным руковод\материалы по зиме\слайд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648153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классным руковод\материалы по зиме\слайды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73135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классным руковод\материалы по зиме\слайды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63974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классным руковод\материалы по зиме\слайды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34327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классным руковод\материалы по зиме\слайды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848872" cy="6524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классным руковод\материалы по зиме\слайды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8308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Учитель. Ученик</cp:lastModifiedBy>
  <cp:revision>1</cp:revision>
  <dcterms:modified xsi:type="dcterms:W3CDTF">2014-12-02T14:50:53Z</dcterms:modified>
</cp:coreProperties>
</file>