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1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russian7.ru/2012/01/7-%d1%80%d1%83%d1%81%d1%81%d0%ba%d0%b8%d1%85-%d0%bd%d0%b0%d1%80%d0%be%d0%b4%d0%bd%d1%8b%d1%85-%d1%82%d0%b0%d0%bd%d1%86%d0%b5%d0%b2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664295"/>
          </a:xfrm>
        </p:spPr>
        <p:txBody>
          <a:bodyPr/>
          <a:lstStyle/>
          <a:p>
            <a:r>
              <a:rPr lang="ru-RU" dirty="0" smtClean="0"/>
              <a:t>Танец, его значение в жизни человека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encrypted-tbn3.gstatic.com/images?q=tbn:ANd9GcRSvt6cRbQJcuekFTuXT6R7eMrpm73OL0lCCugOa5bfJaEJaaGs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6872"/>
            <a:ext cx="2209800" cy="2076450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hQSERUUEhQWFRUWFBgVFBYXFxQUFRUUFRQVFBUYFRQXHCYeFxkjGhQUHy8gIycpLCwsFR4xNTAqNSYrLCkBCQoKDgwOGg8PGikkHCQsLC0sLCwpLCwsLCwpLCwsLCwsLCksLCwsLCwsKSwsLCksLCwsLCksKSwsLCwsLCwpLP/AABEIAMIBAwMBIgACEQEDEQH/xAAbAAABBQEBAAAAAAAAAAAAAAAEAAIDBQYBB//EAD4QAAEDAgMFBQYDCAICAwAAAAEAAhEDIQQSMQVBUWFxBiIygZETobHB0fBCUuEHFBUjYnKC8aKyJHMzU2P/xAAaAQACAwEBAAAAAAAAAAAAAAACAwEEBQAG/8QALhEAAgIBBAEBBgcBAQEAAAAAAAECEQMEEiExQVEFEyIyYXEUM4GRobHwI9FS/9oADAMBAAIRAxEAPwDy0MTQYUpauPZvVA9dfocSamBPyzcLqJssjhwWAwmUqIm6bg8WWgg6FcqYm9kdITbDq9FtrCQm92NyFr1pAKip1FEhmOTsKdTCirMCIoCydUo2TYO0UdTi2StdAlBnJFfu/AKBtirDAd4hGipVlpszZgIFtyftOi1tgBorXAANpklUWMdnqxzTH0JIDRDWEmJOirn1AptpYqXQNBZVzn3QkpDnXKc3Ag9F2iyVJVqz3W6LiWqAKuHBJgcgn0NmjUqyw2FDW5nanRRVzPRELavoAr0m6NAUAwCMc4N1UdTEGOZ05LgaoEexrTGqeymAMzh/aOJ49FLhcDIL32YPVx4BD4isXOnyA3AcFBNUrZG9MAXXJi4WSZVyU0vTMy4glzJyHD08PUHUTBccovapB64gcuJ0JLji7qUAdUI+kW63HH6o+uwhcYUDimaGPLPH10V5pLmWEc/DT4bctyEfrBEFKcaNLHkU1wROemEqQsTciEaS4d8gtO/Tqo2ug381zJCndTzjMNR4uY4riOg/BvBU2JdljgUBgzuRWJNoKhOg5RU+GcfTRGyh3h1QeHqSIPkrbZGH7zeZT4uzLljcG0y82nU9nSaOIVZhWyHu4NAHUqy7XaAcHD3iVUUquVn9z48mj9U7yVmuCpxFC6a3Cq3xmHGbqVA6lOiEOK4sAqA+FupR2FwIaJOqNwOzw2XOXG0M7ruDRvJ3dALk8gp6I2WVtd5Jt/pB16kWFzvVttJjA7LSJcI8RGWTvgcEDSwRmwkqCGq4K40jvuUdhtiHL7Sr3W89StTg9g08Oz22JudWM3nryVDtfapquk2G5o0AXEKKXLKnaGILzAEMb4R8zzVc5qsKhlQvpKRMnbsBITS3qiKkBQmoFBHBGWpjgps6Y5QMUU+iJdldKjeFIuXA3OpabkOpKakQFykuAJLgjXkNePuyFq0YQuGxMXBVjSqh/wBPolmk0DJOa14h2u4qarhzuUTKRU/c5R8xYBXwxbzHFQhoKvRTkQfvqgsTs+LiyU4ehcx5/E/3AMqfQqFjgfshIsIUrRI+X0Sy5SYRVw4EPZ4T/wATvaVFWqkhE4FxbMXafE1EYjZ+9sweWih8jIxcVyV+DozK1Gw2TVYOap9nYeC4cp9Fbdnav/mU+BMFMxumJ1GPfFteEWPa3DnN1yn4qmx1GKbOrz/yj5LY9q8HYdJ9HEFUONw006f+X/aVZfZjR5QJQpZmjkiGYINAlKg8U9bBc2lig4jKe7HwQ2NjGTVEVStms3QXKEcYIlE4Zwawk7zA8tfj7k3C4E1HSfL6oW7LMcajwiKhgnVHWFybchu81eBlLBtzOh1TcOHMrlXaLMO3LSE1HDxflHHqVR4r8zzPAcTzRWVpR2vnv+gXaW0X1nFzzM6DgPkFU1ngc0Riq+qrXlSVZvczrqyiJldhMeusVtIqgUD2Kdce1cFtIWNXHKSnqpK9G0qCVwCqIqUhNyqULmiPKnsapMi46ykXRIHLqgzri6zi4phG0neqRwJG8e9dbScNw9UmzY2stcHivzeu49Ue/AMqDu913Dcen6Kloh/5R6qww4qbmjoSY/RSpEPEwfEsLGmRcDTiqf8AiT3axHLULW/uz32cB56+uhUNLsexzpc4gbw2Aof0CivEihoEHUHyj6K0w2ywbik483TA6xAWv2Xs/D0R3Wgn+q5TtrUvbNygwPyiw9EEo2W8WbY6q0ZMktt3WjllaF1uIgXe2OsrmK7PubpdAnCubroq7i12bEM0Jr4f2DsPVYKgMiJv0Nj7lNgsM6ni2gi7XjeLidQqipTLdBZWD8WalOnVBIfTim/j/wDk/wAwC3/AcVyTJcodeHwem7Twmek6Q6WFw8M2MHksXtSuGUWb4c8e5hvw1WkobUL2nvEirQDxc+Johw/4+9Yva+IPs2g37xvodAPkrkpujCw6eDk1IpcXjy6SeOifgKxcY3ShHU8xsrXBYYN8vikxlbLs8W2IS94mTZrbAcU1mPL/AA2Gg+ar9oOc9+UI6lTAbA3b+KdHkoZp7VS7HtsCdSdSgMbU4I44ju5UDVpomVlLh32ynrNKH9mSrd9BcFABEVpUVeSFBUcjsW6FV13KBZw1F0vQxcpGLgl2TNalXqTZNlL2ZMkDTXkoQUiJybuTnNTERWk7OtcuOTWhSsZKkAhSRgwqSgmmXzsQp8PTlBMwrgbrlfaeSwQ0aSbbNDRDGi5Uv8TA0WLO0nOKnbtAhRQUppGzGMzARa17zN+G5FYfNxWLw+3IK0Gye07ARm0UNErImaSnQkXB5EWj6+5RVsJUHhv019Fsezpw9enLXA8dJUO3tmtYJaYUUQp/FSMDX2iRZ0qH9+B1Eo3H7QpzDwHc9/qqtxou8D4PP7uu4Y2LnF2i32Hh6Veq2m+wcYB5xp1VrtXsWygZpulrwWuad7bT5gwRzAWcp4U025zBO7hysPmrjDYytVIc9xceOvoBYJD+Hg1cbllqW5V5CaOyqtOk2xcGklpF7G/1We2rhS94YLG8TxK3D8fUNLLGggWvbms1XY8vDjcD8wn0JuPJTKfFHYsMtzkzNN2Y6me+CCE41CTbXcvSsdsNmLwweDDg2xi8jUGNVg6GCbTeRVlwgzlMGSO7c84QO4jcco5U+OV4K4U7/Hn+iNoUiQosTR8L5iLOHHgrnZdGYAEnkrWN/CZGrqGV2VNfDkKCg9ucZ9FabU2nTaILmgkGI73qZHLSdVl/4gKhIGov1HJGZ+5Nhm0qrA85NEBUrqN5KhehbHKKo5XMqsrtRudR1aa5ATin0AKQFPdRSbSRCWnEnwuGc+YFmxmcdGzpJ8ijcIGQYcIAkni6NyWAws0nN4uv/iLf9j6oqjhAKcAXAII9YS5c8Ho/Z2jajHLXaff9AeKwWYZmxO8TE+u9V9XCkD4kK0o1Ypmd9r7+ic0hzR0LT5iyiM/AvU+zceW54+G1deCjLFPh091EcVzKBonHmdjTphYISUAckoJLTG4ghV2KxBefs/FKrtCSonVUuSNbFOLjRzD2P38FY7Q2flGZsQfmq8ORr9qH2eUxA9eQXKREsdqvALSfxAU+SnqRHqEN7YEXEeaaIO8pi5KMqj0Weysd7GoKjXvaAZgOPejdHDmrzE9sK2I8bsrOCyPs1YYPDB2pKGSLOCdqgzFbSzCGDz4qCm0M7zjfcFZ4fYsi06E7tAJKGr7FJ3n0Q1ZZdKNAlPa73uAkhs6L0Tsw2WhYTD7FymZ0+wF6L2PqhrYIU1fZWlJxXwlviDlbKocZVkGFsTsvO0meUb1Wjs33u8DBScmN+C/o9dGK+MqsFts0KJF9P0WdawvcXHeZWjxmwjOlhpKgxWy8rMyBRb4ZcepxxTlHtlD7O5buIy+erT6geqvewmBbWqEvcwMDHte0uOdzS3KcrRfR2vJU2HwrqtTK2dCQQ1zu80SB3QdSIROyaNfAV/b1aZa1ueWuOUuY8ED35THLorS4RjZFLNkpctlV2+7Ltpj2lNx71UtYHammA4km0y0hoO7vt3lZDDYM0awzQQREgjVwt1W9xOJ/f3vD/wD52UnVW93K1zQ4S2ehJm+ix+0MFVZUDn0nwxwkXFgSfFBGu9LUmXJaTDDE7/MT6/3ZI9gQVdi1OB/cKgaKtSrRcdczA9gP97Tp1AVu/sRhDcYsEHSA24POU5JMz8kZ4+Jpo84ewBQB69DqdiMMPDUL/No+CFq9mGt8LGn/ACn5KWgE0uzFspyiKeBJ3LVYLA98sFJubKTLwcvCbdUPiQ1rSKtQSZgsNxaIEWaORG6yBujXh7Knljucl6+pXYWGEM1vB6kAz74UG18XkGRupueQ+pUb8O1xJDzGswdd2nQKargw453WaJLifxH5gAIFJvg3P+iwe6xqq6d+PJROqkwfvcrHA1QBreQfRVZ7u6Qi8DSdUnKGiNZufRRRi6XLJZPVjHMJ3Xk/6UJbBurn9za1oMgkm8WA03KvxIlx5WRxYjW6HZF5G+fQ4ynZJTNeISRmLtKpOY9cKZCkOL8IKNSFx795Q7XFSspygosPJJ8UMcbqSk0oinhJ0tzKLw2GBdAvzUuSBjppSlbOYagToJWm2R2YrPghoaOLyGhE7MFKg3M4BzuabtHtTVdZth6D3IHL1NLFihBUlbNCOzzQO9iGAxoGuPvIARWE2I+wbUa4ekrz6njnkzMnlCvdlbVcwjvKPepDPwk2vhNNi+zRFy0cbKTY1HI8A8URh+0IyQUJ/E2l8hT7yKK34XLJNNG/a5uWQRoFFRcDKzLduhrYlQP7TyZkCI5WFt3yXPIiqtDkNJtOu02gcFm9p4iGwADeUHU23O9AbU2lNN0a5SNb3tY8ULmixi0006BX7YrEhrKjmg6BhyTv3RuXO1ILMPle4yWZ3EnVzmzwk7t/6FdlcIH1aVMAFrntILhlBAIMW1GvdNt3AKH9sGMaa3sKUvcBeLy8mXARwsOvRSvls0o7cOfbXht/p1/Jffsu2/hPZvoVAGve01DUeWxUY5sPGa2SA025Sl21/aFhG0qlOhRbWLmlmYjKyCIMECXa8l5FszFmQSLNsZ9PkEzamLLnEkz97otC7dxQL0eFyepbfPKXi/X1B8biQXnLIG4G5HET1ReB2q9rcoIi5ANwOPRAbPYHVLiRrB6XnyBPkjMZgSxoc0WM84MxC66FU86k5dFnT2od4jp9EbR2weM+5Zyk8jXVEU3TPvTNxnvDJSp3X2L3HV3VKfdeRa4E3BiwItKqP4PnMu95JSph4Nm2iAZAnfdPq43J4SCd5i08velWruR6rS4MOPElktrxaoMdhWUqZLvDEGB+a2nms5TdUJyuf3Q2dxkcI3ImrtCrVBbZw3/6JQVbDkC9ufvUyab46K2rze8alBPavur+jG0KJc8MAmbD0lG4KhDrSBpI4hVzXwZBPVGsxhDRlNwZNov1Qsq6WWNO5eH/AJBmPnKRaePHfdVlZ1ifs/cIkVi+x3m51M9UJVqEgA7v9KYdg+0sqlByXlf7+yIVkl3Ikn0eW3M47DFcOHVg5oGiZ7NKczWjpV5B6eH8kVh8KNdBvKdSpjV1m/FR4vGZrCzRuQX6lhJLiIq9ebNsPiiMJWyqvZqpTWIQWOVdF9hXF2qWMojeVUUMe7ir3FMY1jSw5qjhHHLPDmobdDcajuVJsr2VQNPcrrBYYhuZ1uHFB4Og2ldw9pV3UxcN/vPHkp6tZwOau/IdzYl4HBtP8PV0JKXqacsziqQ/F45wcGNkuOjRr5pxxjaJaKj+8dQO9kHMA68kBisa9tIvoNDGF2Rzy4OrOdE33gRwACp6VEvO/Xr71LQqOWUuFyzXYTHmo0jvFxjJGhM70dh8C8OdmBEAzOovF0FszCimGO9o2STLblzMsQTaLr0AbKDsLmHidB/xGb6JuOKkV9RklifPkwmIqlhKAbiDUceA3cVZ4zCl7CB42Eg8xwVNgyGuMmAW/MWMJU7Re08U39i2w2MqU3MewgFrg5uWTBbfwhoG7SYuoC9xrGs85srpLoEZjd0DTefU8knYoASCHWsJBB4AfRPp1nZA19i4kAg2Ni6875meMhFjbYzNCDltl2/T0+5NVxGBr3c5gcdXZvZunmDr5qqx3YX2rS/C121o1aYBB4BzSQfPKqTE4LvuMWzHhrPJD06zqLs1J7qbuLSR6xqnoxs2mywjV8fUt8N2UxIIy0XDKblzYbJs7vHxeUoD29VtR9yBmIcAbW7tjNjA4+qJq9psXXb7KpiKrgQO7mgEa6DomVaEC3vXN1wJxKW7e+K9ASo0uJJ3mfVGYGjlBLt1+kb1DRpWJIE6Cd3ON6kqANa4ONzr8R70tKmbWmuve1xXFg9TGOki9zqbQNwnRdp02nxPB5AoT9zLpl8gbhw3T7kRhHhpgd0xrEl3+SIRjyzlL/ouPFv/AH9kWLBp1AWkNBA19PkpcYbNJIdrEaaKJ7HPIkAkayYEfMLmJe0gZRG4gC3ojEuVKddPpc/rx0DBP9sSI+iXs+SOwjGgXmeMmPRcLw45Te1OiSmIZcbtYA+BVYBu+/vVG46uJgaAXKrWvkyjiVfauSPGNc0EZUkm1kkw8/TJ0404GZ2nxRDcPku/yCDxdYuN/IcFUXB6Sb3PjohrVy7puCilObSJ0CnZg+KFyS7ChhlL5UO2ZXax4LhI4KTaEVKhLG5Qn0aA3BE06YG6/PQc+aB5PQuY9Cm7kyLAbHJBMx97uJRdLDZNXZBx1qHoPwj7unUnkeHXj9OChqv4n9Slbmy97iGNcF3sHtLSoNc1tKMwgO1eeZdu6CFnsaZqE80Rs6jmcXHcuUsPmf5pzlSM+OJSyOiOlg5GY6K22Xs6RmiwIHnqnMwZcQ0Dl1K22C2CQxrAPAO8eNR13elm+RQKLm7L0pwwRSXbM5gcCS8N43PQXPwK9G2fX/mVKW5lFo8xla73uKp8Bs9tOs3NcndwaDmcT5NPqn9l6hqVa1RxADhlkkavqh1h0armKO0xdfl97b9F/bIqHZZz8XVdowO9Sb/Aqq7W9jvZn2tIW1c1en7RqsYAczQHXFwJI162WI7RdqmMOVsPkXggiOoXZMcaK+j1uZ5FR5tiJbII8QtxEa/fJD4vaJikD+F2bqLD6rRbSaHtcaZaJuSfFG8ZjoLblknsL3DcNBOkfZlVoY2pWeief30aS5T/AGCqhc5zmsaT3iQRwN+nmq+phtXaiYHCdfMfe8LU0sFlY6mNC27uM3MlVG0nNjKwWAid0awPjPRWGHnxWrkypotIeDvuUbU2gWj5FA1BpwBQtasS6BNrINtsy5yWNUFCtebk8vruUwwkjM8zwbJjzOqbhsJYbzryCNYWt8RvzlSX8GDcv+nX8fr6gr6fdgMtEWEWQ1Okc7QAeP6ngFYYnHjSmQSLk3gBBYUOMl7zBNwLT1PyRJUKzxxvIow5+1Vx9TtVjG5hJLuPDQ2UFOZUn7tmJyzM8QABumUXQ2W/iD710pJdlWnKXCr7EBmxKHrbUa2QO8R8eqKxHZuoTIJ94VbX7P1W/hlRGUH5EZ8uqX5ca+vYEa+Yy4oiBaDKHqYZzdQQowU9NPo89KEk/i7DkkMKx4+5cXA7WaOq1zjJ9SmjCjfdH1qcKAhZ7k2e3jp4RGCmuFqmDUsiChwykIRjMNIzGw95PAJ9DBADO/TcN7v0SxGLgZj0aOCHvhDuIR3SB8XWy90W5fUoE3KcGEy4ovZ+EzPA3alOjGjOy53N2+g6nS9nR/qdYef6Kw2ZszI2T4jomBzX1Q0aD7KtsG72lWLBo8ROgaFLps6G5R+/Jo+x/ZiTnIvu/pnf13rUbUa2lTyUgC7jrHHqVmx2sBDaOGs0mC/e6PERwG6eRRe3tpeypNaPG/3DX4BW4JVwYepnknkuX7f+lYXBr33lzMO8k83CCf8AmFnv3mKYps8Rc1x/xBhF7JxGYYqo7/6SB0zD6BU/Z15OIBd+IgDkLIrCS4bZuHONTBg6upOFUf2/jHosztrAZXkDiY6fYKvNh4vJVNN2gc5jh/TJaVkO0/aCrRrPovYzMx3ddMnKbsdGhkQY4k9FMnXJXwRc24rvsDxLS4BkxJl39qHqZdBpuUrwWC+paCY1JPPeShWOJdA3annpHwCTZ6/S4lixxS7fZI8Wi6GFHN0Fvj9+S5iMUScrT1d9Pr/tSNcILW65Ded5EfRQOk1LkGxmTKGkQTBB6EzJ5qrdQM2g+Y+CLqguJnz5Rr5KI4PNynS1lxmZU8j4QbgbNupXP1GWesQosKIbHBTEiERr4vy0voBvdYtygA7ggm1IRWMrxYeZ6oPE1GxYfpx+XvQvgyNTNJ8PoazEwjKGPCq0ktqzPWRo0+F2lzVxhtpzqZ63+KwTahCIpbQcN6BwLEdR6noQw9GoIcxh8o+CCxnYGhUuwlh8nD5FZ7B7fI1Wl2Z2kB1KHlDm8eVU+ShqfszrSYewjcZcPdlSXoFPa7SBdJH7yRX/AAeH/wCTEPZIQj6RCmp14UzKoKWuTTk2gIN4o7D0ABnfpuG8/orChstsZ3eQ4/opsN2brYl1oHCdB5BQ03wgo5IxW6RRYjFFzr+nAISrcydN36L0Bv7KazWlxqMeYs3vNk7hN4Cxm1tkV6D/AOfTczgY7p/tcLH1TVBxXJQlqoZ5fC+vADWrxYJUcQ4GGm58XIcEFUfdH4OjHUoZOkMw490qZZ7Ib31ZY/DviBMHWN/VTbH2abE2Wyw+wDXDWtHU8kWONo7V51CVropex+zi52Z1msFzuAFz99UN2o2401HOJ0GVo4A6+dldbfx7KDXYejpTtVd+aprlHJu/n0Xku18a5ziSdXFWo/CjBnL3s7XRtOy1Q1G1yTY0rDlO9c2HRmtTP9Q9AVR9iHH2r2/npub7lcYKn7AFx1bMdZRLoPO+aXoHY/aGXFuLRM1XDzc5zh7gVle0WEms+pVMueTBm44TutouYjaDszi0wZDtQCZsYOvpzUFfHuc0tdeQIMCed4n6eaW5G1pdNjjiUnFbqHDFF4kxYAW0EACY+5J6qKq8nuskD8R3nkhadS4kmNLKVmOyzlG+066ceoQFxThVMc3DuJytB5xcnyGiMxVKHEyBl9SLW4cfIoVu2XlsWaN4badY5nz4J7tp5str6OsIP14xCngOM4Nd9jqdRpOkD8RJtG//AEoPaB2Y5R3bjXRRVcVIIFoN+fCU7Zpu7mI9xUrngmM1KSgh+cQXKIYi87vuF3Aalp3/AAUNSAHFskDedY0krhOXNtgpN0BVTu3/AO1E4ynvMphQPsxXzycSSXFALEkkkuBEpKVct0KjSXEp0WjNtvAhJViSHah/vJF/TRmHoR3nabhx/RdweHAGd+m4cT9FHVrFxVZs3oRV3IOw+Kc94XpXZGlBErE7C2XADjv0W+2J3RKbhXJQ9oyTxtI2bqQIVdtDZrXtLXtDmnVrgCD1BQ1PbuVV23e1+SmcsZiLcuauvJGuTyuPR55TSijz7tj2Mw9Gpmoktd+Jk5mDpNx0uq3ZGy4MuufgF3F7VzvLnukA+bnK87N4U1rxYn16qje52eu2PDjUG+uWy02PgDUqsaBYuAJ5LV9qtts2fhwynHtqvdp8QB4nnpNuZHNG7NwNPB0XV6xDQ1pcSfwtAn1XjO0NuP2hjvaOkZ3BtNv5KYPdb6STzJVzHHYuezzOrz/islR+Vfyy52pQy4fm654klYjEbP8ADPM++B8Fsu1+Iy5WbgPgsHjtrS62gsPJM4Fq7L7s6W0qzXcPmju1b/5lvCRPwWRweKcRm5rXYmK2Ga/8TLFSS3X3MuCA4k8PJTv2iIgMZpqWNmI6W8k5tIOkH3WSxeFzNlkS0acRr63KW4tco19N7RjGMYSK4tJOkjfyUBYR+IXMxcoh1ZxbeQ0WA0AO+3kh31o80BanLHLmx1RgAuIOhIn4KXCueB3Q2ItmmZO8DjzKH9pMWtME9FKHGLzrqpK71OKEvP6ELKZBM6nVTUq2WY3pjhwXMp4KLCx58a+Rj21bzyI9Ubspwcx7CN89ZEEe5BUMMSbyB8fVW2GpBoGXdrz5o4opazOpR2IzGKYaTyw6fhPJdlWm2sHnbI8TbjmN4Wfo4iLHT4LpQvlGfi1Hu3sn14YWkuhchJNISSSS4ESSsNm7INUZi4MZmDAdS5x0a0Tc3HynRWrOzlIEZ3VJLspaAzu6Q4uGaQ6YENuQQJgwW0W8kUzNpK4xGx6THFr6wBHDI4Qbth2cTYi8JKNrC97EssebtG7KE3AeMdVxJUfB6uPzG9oC6u6R7iSSsQMzU+AHEOPFZnbbzDrnT6LqSCRZ03Zkqh7y9d/Z8wZGW3D4JJLsPzIX7U/JmH/tqqEbOABIBr0wYMSIcYPESAfILyrsAJxrJ4H4JJLQl2eQ0/5a/UI7eu/mO6Lz95XElA6PZb4TwDotFsl38ip0SSRoQ+2VjDdSUikkuIOVXfFWezsGwmoSxpOQGS0TPtG3SSU+SG+zObeEOta5QmFd8UkkEizpw+uwZJgTx3oWgJN0kkuXYBY1dE7CnXokkmEDMVqsljh/Md1SSRwK2o6RNgjZEJJKtP5jW0v5UTiSSSEsGs2GcuHDm2Ip1XAixDv5okEb+62/9I4KsoNAD3AQf3UGRYy45XGeJBIPEFJJMKPlgW2z/wCTW/8Aa/8A7FJJJCOj0j//2Q=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data:image/jpeg;base64,/9j/4AAQSkZJRgABAQAAAQABAAD/2wCEAAkGBhQSERUUEhQWFRUWFBgVFBYXFxQUFRUUFRQVFBUYFRQXHCYeFxkjGhQUHy8gIycpLCwsFR4xNTAqNSYrLCkBCQoKDgwOGg8PGikkHCQsLC0sLCwpLCwsLCwpLCwsLCwsLCksLCwsLCwsKSwsLCksLCwsLCksKSwsLCwsLCwpLP/AABEIAMIBAwMBIgACEQEDEQH/xAAbAAABBQEBAAAAAAAAAAAAAAAEAAIDBQYBB//EAD4QAAEDAgMFBQYDCAICAwAAAAEAAhEDIQQSMQVBUWFxBiIygZETobHB0fBCUuEHFBUjYnKC8aKyJHMzU2P/xAAaAQACAwEBAAAAAAAAAAAAAAACAwEEBQAG/8QALhEAAgIBBAEBBgcBAQEAAAAAAAECEQMEEiExQVEFEyIyYXEUM4GRobHwI9FS/9oADAMBAAIRAxEAPwDy0MTQYUpauPZvVA9dfocSamBPyzcLqJssjhwWAwmUqIm6bg8WWgg6FcqYm9kdITbDq9FtrCQm92NyFr1pAKip1FEhmOTsKdTCirMCIoCydUo2TYO0UdTi2StdAlBnJFfu/AKBtirDAd4hGipVlpszZgIFtyftOi1tgBorXAANpklUWMdnqxzTH0JIDRDWEmJOirn1AptpYqXQNBZVzn3QkpDnXKc3Ag9F2iyVJVqz3W6LiWqAKuHBJgcgn0NmjUqyw2FDW5nanRRVzPRELavoAr0m6NAUAwCMc4N1UdTEGOZ05LgaoEexrTGqeymAMzh/aOJ49FLhcDIL32YPVx4BD4isXOnyA3AcFBNUrZG9MAXXJi4WSZVyU0vTMy4glzJyHD08PUHUTBccovapB64gcuJ0JLji7qUAdUI+kW63HH6o+uwhcYUDimaGPLPH10V5pLmWEc/DT4bctyEfrBEFKcaNLHkU1wROemEqQsTciEaS4d8gtO/Tqo2ug381zJCndTzjMNR4uY4riOg/BvBU2JdljgUBgzuRWJNoKhOg5RU+GcfTRGyh3h1QeHqSIPkrbZGH7zeZT4uzLljcG0y82nU9nSaOIVZhWyHu4NAHUqy7XaAcHD3iVUUquVn9z48mj9U7yVmuCpxFC6a3Cq3xmHGbqVA6lOiEOK4sAqA+FupR2FwIaJOqNwOzw2XOXG0M7ruDRvJ3dALk8gp6I2WVtd5Jt/pB16kWFzvVttJjA7LSJcI8RGWTvgcEDSwRmwkqCGq4K40jvuUdhtiHL7Sr3W89StTg9g08Oz22JudWM3nryVDtfapquk2G5o0AXEKKXLKnaGILzAEMb4R8zzVc5qsKhlQvpKRMnbsBITS3qiKkBQmoFBHBGWpjgps6Y5QMUU+iJdldKjeFIuXA3OpabkOpKakQFykuAJLgjXkNePuyFq0YQuGxMXBVjSqh/wBPolmk0DJOa14h2u4qarhzuUTKRU/c5R8xYBXwxbzHFQhoKvRTkQfvqgsTs+LiyU4ehcx5/E/3AMqfQqFjgfshIsIUrRI+X0Sy5SYRVw4EPZ4T/wATvaVFWqkhE4FxbMXafE1EYjZ+9sweWih8jIxcVyV+DozK1Gw2TVYOap9nYeC4cp9Fbdnav/mU+BMFMxumJ1GPfFteEWPa3DnN1yn4qmx1GKbOrz/yj5LY9q8HYdJ9HEFUONw006f+X/aVZfZjR5QJQpZmjkiGYINAlKg8U9bBc2lig4jKe7HwQ2NjGTVEVStms3QXKEcYIlE4Zwawk7zA8tfj7k3C4E1HSfL6oW7LMcajwiKhgnVHWFybchu81eBlLBtzOh1TcOHMrlXaLMO3LSE1HDxflHHqVR4r8zzPAcTzRWVpR2vnv+gXaW0X1nFzzM6DgPkFU1ngc0Riq+qrXlSVZvczrqyiJldhMeusVtIqgUD2Kdce1cFtIWNXHKSnqpK9G0qCVwCqIqUhNyqULmiPKnsapMi46ykXRIHLqgzri6zi4phG0neqRwJG8e9dbScNw9UmzY2stcHivzeu49Ue/AMqDu913Dcen6Kloh/5R6qww4qbmjoSY/RSpEPEwfEsLGmRcDTiqf8AiT3axHLULW/uz32cB56+uhUNLsexzpc4gbw2Aof0CivEihoEHUHyj6K0w2ywbik483TA6xAWv2Xs/D0R3Wgn+q5TtrUvbNygwPyiw9EEo2W8WbY6q0ZMktt3WjllaF1uIgXe2OsrmK7PubpdAnCubroq7i12bEM0Jr4f2DsPVYKgMiJv0Nj7lNgsM6ni2gi7XjeLidQqipTLdBZWD8WalOnVBIfTim/j/wDk/wAwC3/AcVyTJcodeHwem7Twmek6Q6WFw8M2MHksXtSuGUWb4c8e5hvw1WkobUL2nvEirQDxc+Johw/4+9Yva+IPs2g37xvodAPkrkpujCw6eDk1IpcXjy6SeOifgKxcY3ShHU8xsrXBYYN8vikxlbLs8W2IS94mTZrbAcU1mPL/AA2Gg+ar9oOc9+UI6lTAbA3b+KdHkoZp7VS7HtsCdSdSgMbU4I44ju5UDVpomVlLh32ynrNKH9mSrd9BcFABEVpUVeSFBUcjsW6FV13KBZw1F0vQxcpGLgl2TNalXqTZNlL2ZMkDTXkoQUiJybuTnNTERWk7OtcuOTWhSsZKkAhSRgwqSgmmXzsQp8PTlBMwrgbrlfaeSwQ0aSbbNDRDGi5Uv8TA0WLO0nOKnbtAhRQUppGzGMzARa17zN+G5FYfNxWLw+3IK0Gye07ARm0UNErImaSnQkXB5EWj6+5RVsJUHhv019Fsezpw9enLXA8dJUO3tmtYJaYUUQp/FSMDX2iRZ0qH9+B1Eo3H7QpzDwHc9/qqtxou8D4PP7uu4Y2LnF2i32Hh6Veq2m+wcYB5xp1VrtXsWygZpulrwWuad7bT5gwRzAWcp4U025zBO7hysPmrjDYytVIc9xceOvoBYJD+Hg1cbllqW5V5CaOyqtOk2xcGklpF7G/1We2rhS94YLG8TxK3D8fUNLLGggWvbms1XY8vDjcD8wn0JuPJTKfFHYsMtzkzNN2Y6me+CCE41CTbXcvSsdsNmLwweDDg2xi8jUGNVg6GCbTeRVlwgzlMGSO7c84QO4jcco5U+OV4K4U7/Hn+iNoUiQosTR8L5iLOHHgrnZdGYAEnkrWN/CZGrqGV2VNfDkKCg9ucZ9FabU2nTaILmgkGI73qZHLSdVl/4gKhIGov1HJGZ+5Nhm0qrA85NEBUrqN5KhehbHKKo5XMqsrtRudR1aa5ATin0AKQFPdRSbSRCWnEnwuGc+YFmxmcdGzpJ8ijcIGQYcIAkni6NyWAws0nN4uv/iLf9j6oqjhAKcAXAII9YS5c8Ho/Z2jajHLXaff9AeKwWYZmxO8TE+u9V9XCkD4kK0o1Ypmd9r7+ic0hzR0LT5iyiM/AvU+zceW54+G1deCjLFPh091EcVzKBonHmdjTphYISUAckoJLTG4ghV2KxBefs/FKrtCSonVUuSNbFOLjRzD2P38FY7Q2flGZsQfmq8ORr9qH2eUxA9eQXKREsdqvALSfxAU+SnqRHqEN7YEXEeaaIO8pi5KMqj0Weysd7GoKjXvaAZgOPejdHDmrzE9sK2I8bsrOCyPs1YYPDB2pKGSLOCdqgzFbSzCGDz4qCm0M7zjfcFZ4fYsi06E7tAJKGr7FJ3n0Q1ZZdKNAlPa73uAkhs6L0Tsw2WhYTD7FymZ0+wF6L2PqhrYIU1fZWlJxXwlviDlbKocZVkGFsTsvO0meUb1Wjs33u8DBScmN+C/o9dGK+MqsFts0KJF9P0WdawvcXHeZWjxmwjOlhpKgxWy8rMyBRb4ZcepxxTlHtlD7O5buIy+erT6geqvewmBbWqEvcwMDHte0uOdzS3KcrRfR2vJU2HwrqtTK2dCQQ1zu80SB3QdSIROyaNfAV/b1aZa1ueWuOUuY8ED35THLorS4RjZFLNkpctlV2+7Ltpj2lNx71UtYHammA4km0y0hoO7vt3lZDDYM0awzQQREgjVwt1W9xOJ/f3vD/wD52UnVW93K1zQ4S2ehJm+ix+0MFVZUDn0nwxwkXFgSfFBGu9LUmXJaTDDE7/MT6/3ZI9gQVdi1OB/cKgaKtSrRcdczA9gP97Tp1AVu/sRhDcYsEHSA24POU5JMz8kZ4+Jpo84ewBQB69DqdiMMPDUL/No+CFq9mGt8LGn/ACn5KWgE0uzFspyiKeBJ3LVYLA98sFJubKTLwcvCbdUPiQ1rSKtQSZgsNxaIEWaORG6yBujXh7Knljucl6+pXYWGEM1vB6kAz74UG18XkGRupueQ+pUb8O1xJDzGswdd2nQKargw453WaJLifxH5gAIFJvg3P+iwe6xqq6d+PJROqkwfvcrHA1QBreQfRVZ7u6Qi8DSdUnKGiNZufRRRi6XLJZPVjHMJ3Xk/6UJbBurn9za1oMgkm8WA03KvxIlx5WRxYjW6HZF5G+fQ4ynZJTNeISRmLtKpOY9cKZCkOL8IKNSFx795Q7XFSspygosPJJ8UMcbqSk0oinhJ0tzKLw2GBdAvzUuSBjppSlbOYagToJWm2R2YrPghoaOLyGhE7MFKg3M4BzuabtHtTVdZth6D3IHL1NLFihBUlbNCOzzQO9iGAxoGuPvIARWE2I+wbUa4ekrz6njnkzMnlCvdlbVcwjvKPepDPwk2vhNNi+zRFy0cbKTY1HI8A8URh+0IyQUJ/E2l8hT7yKK34XLJNNG/a5uWQRoFFRcDKzLduhrYlQP7TyZkCI5WFt3yXPIiqtDkNJtOu02gcFm9p4iGwADeUHU23O9AbU2lNN0a5SNb3tY8ULmixi0006BX7YrEhrKjmg6BhyTv3RuXO1ILMPle4yWZ3EnVzmzwk7t/6FdlcIH1aVMAFrntILhlBAIMW1GvdNt3AKH9sGMaa3sKUvcBeLy8mXARwsOvRSvls0o7cOfbXht/p1/Jffsu2/hPZvoVAGve01DUeWxUY5sPGa2SA025Sl21/aFhG0qlOhRbWLmlmYjKyCIMECXa8l5FszFmQSLNsZ9PkEzamLLnEkz97otC7dxQL0eFyepbfPKXi/X1B8biQXnLIG4G5HET1ReB2q9rcoIi5ANwOPRAbPYHVLiRrB6XnyBPkjMZgSxoc0WM84MxC66FU86k5dFnT2od4jp9EbR2weM+5Zyk8jXVEU3TPvTNxnvDJSp3X2L3HV3VKfdeRa4E3BiwItKqP4PnMu95JSph4Nm2iAZAnfdPq43J4SCd5i08velWruR6rS4MOPElktrxaoMdhWUqZLvDEGB+a2nms5TdUJyuf3Q2dxkcI3ImrtCrVBbZw3/6JQVbDkC9ufvUyab46K2rze8alBPavur+jG0KJc8MAmbD0lG4KhDrSBpI4hVzXwZBPVGsxhDRlNwZNov1Qsq6WWNO5eH/AJBmPnKRaePHfdVlZ1ifs/cIkVi+x3m51M9UJVqEgA7v9KYdg+0sqlByXlf7+yIVkl3Ikn0eW3M47DFcOHVg5oGiZ7NKczWjpV5B6eH8kVh8KNdBvKdSpjV1m/FR4vGZrCzRuQX6lhJLiIq9ebNsPiiMJWyqvZqpTWIQWOVdF9hXF2qWMojeVUUMe7ir3FMY1jSw5qjhHHLPDmobdDcajuVJsr2VQNPcrrBYYhuZ1uHFB4Og2ldw9pV3UxcN/vPHkp6tZwOau/IdzYl4HBtP8PV0JKXqacsziqQ/F45wcGNkuOjRr5pxxjaJaKj+8dQO9kHMA68kBisa9tIvoNDGF2Rzy4OrOdE33gRwACp6VEvO/Xr71LQqOWUuFyzXYTHmo0jvFxjJGhM70dh8C8OdmBEAzOovF0FszCimGO9o2STLblzMsQTaLr0AbKDsLmHidB/xGb6JuOKkV9RklifPkwmIqlhKAbiDUceA3cVZ4zCl7CB42Eg8xwVNgyGuMmAW/MWMJU7Re08U39i2w2MqU3MewgFrg5uWTBbfwhoG7SYuoC9xrGs85srpLoEZjd0DTefU8knYoASCHWsJBB4AfRPp1nZA19i4kAg2Ni6875meMhFjbYzNCDltl2/T0+5NVxGBr3c5gcdXZvZunmDr5qqx3YX2rS/C121o1aYBB4BzSQfPKqTE4LvuMWzHhrPJD06zqLs1J7qbuLSR6xqnoxs2mywjV8fUt8N2UxIIy0XDKblzYbJs7vHxeUoD29VtR9yBmIcAbW7tjNjA4+qJq9psXXb7KpiKrgQO7mgEa6DomVaEC3vXN1wJxKW7e+K9ASo0uJJ3mfVGYGjlBLt1+kb1DRpWJIE6Cd3ON6kqANa4ONzr8R70tKmbWmuve1xXFg9TGOki9zqbQNwnRdp02nxPB5AoT9zLpl8gbhw3T7kRhHhpgd0xrEl3+SIRjyzlL/ouPFv/AH9kWLBp1AWkNBA19PkpcYbNJIdrEaaKJ7HPIkAkayYEfMLmJe0gZRG4gC3ojEuVKddPpc/rx0DBP9sSI+iXs+SOwjGgXmeMmPRcLw45Te1OiSmIZcbtYA+BVYBu+/vVG46uJgaAXKrWvkyjiVfauSPGNc0EZUkm1kkw8/TJ0404GZ2nxRDcPku/yCDxdYuN/IcFUXB6Sb3PjohrVy7puCilObSJ0CnZg+KFyS7ChhlL5UO2ZXax4LhI4KTaEVKhLG5Qn0aA3BE06YG6/PQc+aB5PQuY9Cm7kyLAbHJBMx97uJRdLDZNXZBx1qHoPwj7unUnkeHXj9OChqv4n9Slbmy97iGNcF3sHtLSoNc1tKMwgO1eeZdu6CFnsaZqE80Rs6jmcXHcuUsPmf5pzlSM+OJSyOiOlg5GY6K22Xs6RmiwIHnqnMwZcQ0Dl1K22C2CQxrAPAO8eNR13elm+RQKLm7L0pwwRSXbM5gcCS8N43PQXPwK9G2fX/mVKW5lFo8xla73uKp8Bs9tOs3NcndwaDmcT5NPqn9l6hqVa1RxADhlkkavqh1h0armKO0xdfl97b9F/bIqHZZz8XVdowO9Sb/Aqq7W9jvZn2tIW1c1en7RqsYAczQHXFwJI162WI7RdqmMOVsPkXggiOoXZMcaK+j1uZ5FR5tiJbII8QtxEa/fJD4vaJikD+F2bqLD6rRbSaHtcaZaJuSfFG8ZjoLblknsL3DcNBOkfZlVoY2pWeief30aS5T/AGCqhc5zmsaT3iQRwN+nmq+phtXaiYHCdfMfe8LU0sFlY6mNC27uM3MlVG0nNjKwWAid0awPjPRWGHnxWrkypotIeDvuUbU2gWj5FA1BpwBQtasS6BNrINtsy5yWNUFCtebk8vruUwwkjM8zwbJjzOqbhsJYbzryCNYWt8RvzlSX8GDcv+nX8fr6gr6fdgMtEWEWQ1Okc7QAeP6ngFYYnHjSmQSLk3gBBYUOMl7zBNwLT1PyRJUKzxxvIow5+1Vx9TtVjG5hJLuPDQ2UFOZUn7tmJyzM8QABumUXQ2W/iD710pJdlWnKXCr7EBmxKHrbUa2QO8R8eqKxHZuoTIJ94VbX7P1W/hlRGUH5EZ8uqX5ca+vYEa+Yy4oiBaDKHqYZzdQQowU9NPo89KEk/i7DkkMKx4+5cXA7WaOq1zjJ9SmjCjfdH1qcKAhZ7k2e3jp4RGCmuFqmDUsiChwykIRjMNIzGw95PAJ9DBADO/TcN7v0SxGLgZj0aOCHvhDuIR3SB8XWy90W5fUoE3KcGEy4ovZ+EzPA3alOjGjOy53N2+g6nS9nR/qdYef6Kw2ZszI2T4jomBzX1Q0aD7KtsG72lWLBo8ROgaFLps6G5R+/Jo+x/ZiTnIvu/pnf13rUbUa2lTyUgC7jrHHqVmx2sBDaOGs0mC/e6PERwG6eRRe3tpeypNaPG/3DX4BW4JVwYepnknkuX7f+lYXBr33lzMO8k83CCf8AmFnv3mKYps8Rc1x/xBhF7JxGYYqo7/6SB0zD6BU/Z15OIBd+IgDkLIrCS4bZuHONTBg6upOFUf2/jHosztrAZXkDiY6fYKvNh4vJVNN2gc5jh/TJaVkO0/aCrRrPovYzMx3ddMnKbsdGhkQY4k9FMnXJXwRc24rvsDxLS4BkxJl39qHqZdBpuUrwWC+paCY1JPPeShWOJdA3annpHwCTZ6/S4lixxS7fZI8Wi6GFHN0Fvj9+S5iMUScrT1d9Pr/tSNcILW65Ded5EfRQOk1LkGxmTKGkQTBB6EzJ5qrdQM2g+Y+CLqguJnz5Rr5KI4PNynS1lxmZU8j4QbgbNupXP1GWesQosKIbHBTEiERr4vy0voBvdYtygA7ggm1IRWMrxYeZ6oPE1GxYfpx+XvQvgyNTNJ8PoazEwjKGPCq0ktqzPWRo0+F2lzVxhtpzqZ63+KwTahCIpbQcN6BwLEdR6noQw9GoIcxh8o+CCxnYGhUuwlh8nD5FZ7B7fI1Wl2Z2kB1KHlDm8eVU+ShqfszrSYewjcZcPdlSXoFPa7SBdJH7yRX/AAeH/wCTEPZIQj6RCmp14UzKoKWuTTk2gIN4o7D0ABnfpuG8/orChstsZ3eQ4/opsN2brYl1oHCdB5BQ03wgo5IxW6RRYjFFzr+nAISrcydN36L0Bv7KazWlxqMeYs3vNk7hN4Cxm1tkV6D/AOfTczgY7p/tcLH1TVBxXJQlqoZ5fC+vADWrxYJUcQ4GGm58XIcEFUfdH4OjHUoZOkMw490qZZ7Ib31ZY/DviBMHWN/VTbH2abE2Wyw+wDXDWtHU8kWONo7V51CVropex+zi52Z1msFzuAFz99UN2o2401HOJ0GVo4A6+dldbfx7KDXYejpTtVd+aprlHJu/n0Xku18a5ziSdXFWo/CjBnL3s7XRtOy1Q1G1yTY0rDlO9c2HRmtTP9Q9AVR9iHH2r2/npub7lcYKn7AFx1bMdZRLoPO+aXoHY/aGXFuLRM1XDzc5zh7gVle0WEms+pVMueTBm44TutouYjaDszi0wZDtQCZsYOvpzUFfHuc0tdeQIMCed4n6eaW5G1pdNjjiUnFbqHDFF4kxYAW0EACY+5J6qKq8nuskD8R3nkhadS4kmNLKVmOyzlG+066ceoQFxThVMc3DuJytB5xcnyGiMxVKHEyBl9SLW4cfIoVu2XlsWaN4badY5nz4J7tp5str6OsIP14xCngOM4Nd9jqdRpOkD8RJtG//AEoPaB2Y5R3bjXRRVcVIIFoN+fCU7Zpu7mI9xUrngmM1KSgh+cQXKIYi87vuF3Aalp3/AAUNSAHFskDedY0krhOXNtgpN0BVTu3/AO1E4ynvMphQPsxXzycSSXFALEkkkuBEpKVct0KjSXEp0WjNtvAhJViSHah/vJF/TRmHoR3nabhx/RdweHAGd+m4cT9FHVrFxVZs3oRV3IOw+Kc94XpXZGlBErE7C2XADjv0W+2J3RKbhXJQ9oyTxtI2bqQIVdtDZrXtLXtDmnVrgCD1BQ1PbuVV23e1+SmcsZiLcuauvJGuTyuPR55TSijz7tj2Mw9Gpmoktd+Jk5mDpNx0uq3ZGy4MuufgF3F7VzvLnukA+bnK87N4U1rxYn16qje52eu2PDjUG+uWy02PgDUqsaBYuAJ5LV9qtts2fhwynHtqvdp8QB4nnpNuZHNG7NwNPB0XV6xDQ1pcSfwtAn1XjO0NuP2hjvaOkZ3BtNv5KYPdb6STzJVzHHYuezzOrz/islR+Vfyy52pQy4fm654klYjEbP8ADPM++B8Fsu1+Iy5WbgPgsHjtrS62gsPJM4Fq7L7s6W0qzXcPmju1b/5lvCRPwWRweKcRm5rXYmK2Ga/8TLFSS3X3MuCA4k8PJTv2iIgMZpqWNmI6W8k5tIOkH3WSxeFzNlkS0acRr63KW4tco19N7RjGMYSK4tJOkjfyUBYR+IXMxcoh1ZxbeQ0WA0AO+3kh31o80BanLHLmx1RgAuIOhIn4KXCueB3Q2ItmmZO8DjzKH9pMWtME9FKHGLzrqpK71OKEvP6ELKZBM6nVTUq2WY3pjhwXMp4KLCx58a+Rj21bzyI9Ubspwcx7CN89ZEEe5BUMMSbyB8fVW2GpBoGXdrz5o4opazOpR2IzGKYaTyw6fhPJdlWm2sHnbI8TbjmN4Wfo4iLHT4LpQvlGfi1Hu3sn14YWkuhchJNISSSS4ESSsNm7INUZi4MZmDAdS5x0a0Tc3HynRWrOzlIEZ3VJLspaAzu6Q4uGaQ6YENuQQJgwW0W8kUzNpK4xGx6THFr6wBHDI4Qbth2cTYi8JKNrC97EssebtG7KE3AeMdVxJUfB6uPzG9oC6u6R7iSSsQMzU+AHEOPFZnbbzDrnT6LqSCRZ03Zkqh7y9d/Z8wZGW3D4JJLsPzIX7U/JmH/tqqEbOABIBr0wYMSIcYPESAfILyrsAJxrJ4H4JJLQl2eQ0/5a/UI7eu/mO6Lz95XElA6PZb4TwDotFsl38ip0SSRoQ+2VjDdSUikkuIOVXfFWezsGwmoSxpOQGS0TPtG3SSU+SG+zObeEOta5QmFd8UkkEizpw+uwZJgTx3oWgJN0kkuXYBY1dE7CnXokkmEDMVqsljh/Md1SSRwK2o6RNgjZEJJKtP5jW0v5UTiSSSEsGs2GcuHDm2Ip1XAixDv5okEb+62/9I4KsoNAD3AQf3UGRYy45XGeJBIPEFJJMKPlgW2z/wCTW/8Aa/8A7FJJJCOj0j//2Q=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jpeg;base64,/9j/4AAQSkZJRgABAQAAAQABAAD/2wCEAAkGBhQSERUUEhQWFRUWFBgVFBYXFxQUFRUUFRQVFBUYFRQXHCYeFxkjGhQUHy8gIycpLCwsFR4xNTAqNSYrLCkBCQoKDgwOGg8PGikkHCQsLC0sLCwpLCwsLCwpLCwsLCwsLCksLCwsLCwsKSwsLCksLCwsLCksKSwsLCwsLCwpLP/AABEIAMIBAwMBIgACEQEDEQH/xAAbAAABBQEBAAAAAAAAAAAAAAAEAAIDBQYBB//EAD4QAAEDAgMFBQYDCAICAwAAAAEAAhEDIQQSMQVBUWFxBiIygZETobHB0fBCUuEHFBUjYnKC8aKyJHMzU2P/xAAaAQACAwEBAAAAAAAAAAAAAAACAwEEBQAG/8QALhEAAgIBBAEBBgcBAQEAAAAAAAECEQMEEiExQVEFEyIyYXEUM4GRobHwI9FS/9oADAMBAAIRAxEAPwDy0MTQYUpauPZvVA9dfocSamBPyzcLqJssjhwWAwmUqIm6bg8WWgg6FcqYm9kdITbDq9FtrCQm92NyFr1pAKip1FEhmOTsKdTCirMCIoCydUo2TYO0UdTi2StdAlBnJFfu/AKBtirDAd4hGipVlpszZgIFtyftOi1tgBorXAANpklUWMdnqxzTH0JIDRDWEmJOirn1AptpYqXQNBZVzn3QkpDnXKc3Ag9F2iyVJVqz3W6LiWqAKuHBJgcgn0NmjUqyw2FDW5nanRRVzPRELavoAr0m6NAUAwCMc4N1UdTEGOZ05LgaoEexrTGqeymAMzh/aOJ49FLhcDIL32YPVx4BD4isXOnyA3AcFBNUrZG9MAXXJi4WSZVyU0vTMy4glzJyHD08PUHUTBccovapB64gcuJ0JLji7qUAdUI+kW63HH6o+uwhcYUDimaGPLPH10V5pLmWEc/DT4bctyEfrBEFKcaNLHkU1wROemEqQsTciEaS4d8gtO/Tqo2ug381zJCndTzjMNR4uY4riOg/BvBU2JdljgUBgzuRWJNoKhOg5RU+GcfTRGyh3h1QeHqSIPkrbZGH7zeZT4uzLljcG0y82nU9nSaOIVZhWyHu4NAHUqy7XaAcHD3iVUUquVn9z48mj9U7yVmuCpxFC6a3Cq3xmHGbqVA6lOiEOK4sAqA+FupR2FwIaJOqNwOzw2XOXG0M7ruDRvJ3dALk8gp6I2WVtd5Jt/pB16kWFzvVttJjA7LSJcI8RGWTvgcEDSwRmwkqCGq4K40jvuUdhtiHL7Sr3W89StTg9g08Oz22JudWM3nryVDtfapquk2G5o0AXEKKXLKnaGILzAEMb4R8zzVc5qsKhlQvpKRMnbsBITS3qiKkBQmoFBHBGWpjgps6Y5QMUU+iJdldKjeFIuXA3OpabkOpKakQFykuAJLgjXkNePuyFq0YQuGxMXBVjSqh/wBPolmk0DJOa14h2u4qarhzuUTKRU/c5R8xYBXwxbzHFQhoKvRTkQfvqgsTs+LiyU4ehcx5/E/3AMqfQqFjgfshIsIUrRI+X0Sy5SYRVw4EPZ4T/wATvaVFWqkhE4FxbMXafE1EYjZ+9sweWih8jIxcVyV+DozK1Gw2TVYOap9nYeC4cp9Fbdnav/mU+BMFMxumJ1GPfFteEWPa3DnN1yn4qmx1GKbOrz/yj5LY9q8HYdJ9HEFUONw006f+X/aVZfZjR5QJQpZmjkiGYINAlKg8U9bBc2lig4jKe7HwQ2NjGTVEVStms3QXKEcYIlE4Zwawk7zA8tfj7k3C4E1HSfL6oW7LMcajwiKhgnVHWFybchu81eBlLBtzOh1TcOHMrlXaLMO3LSE1HDxflHHqVR4r8zzPAcTzRWVpR2vnv+gXaW0X1nFzzM6DgPkFU1ngc0Riq+qrXlSVZvczrqyiJldhMeusVtIqgUD2Kdce1cFtIWNXHKSnqpK9G0qCVwCqIqUhNyqULmiPKnsapMi46ykXRIHLqgzri6zi4phG0neqRwJG8e9dbScNw9UmzY2stcHivzeu49Ue/AMqDu913Dcen6Kloh/5R6qww4qbmjoSY/RSpEPEwfEsLGmRcDTiqf8AiT3axHLULW/uz32cB56+uhUNLsexzpc4gbw2Aof0CivEihoEHUHyj6K0w2ywbik483TA6xAWv2Xs/D0R3Wgn+q5TtrUvbNygwPyiw9EEo2W8WbY6q0ZMktt3WjllaF1uIgXe2OsrmK7PubpdAnCubroq7i12bEM0Jr4f2DsPVYKgMiJv0Nj7lNgsM6ni2gi7XjeLidQqipTLdBZWD8WalOnVBIfTim/j/wDk/wAwC3/AcVyTJcodeHwem7Twmek6Q6WFw8M2MHksXtSuGUWb4c8e5hvw1WkobUL2nvEirQDxc+Johw/4+9Yva+IPs2g37xvodAPkrkpujCw6eDk1IpcXjy6SeOifgKxcY3ShHU8xsrXBYYN8vikxlbLs8W2IS94mTZrbAcU1mPL/AA2Gg+ar9oOc9+UI6lTAbA3b+KdHkoZp7VS7HtsCdSdSgMbU4I44ju5UDVpomVlLh32ynrNKH9mSrd9BcFABEVpUVeSFBUcjsW6FV13KBZw1F0vQxcpGLgl2TNalXqTZNlL2ZMkDTXkoQUiJybuTnNTERWk7OtcuOTWhSsZKkAhSRgwqSgmmXzsQp8PTlBMwrgbrlfaeSwQ0aSbbNDRDGi5Uv8TA0WLO0nOKnbtAhRQUppGzGMzARa17zN+G5FYfNxWLw+3IK0Gye07ARm0UNErImaSnQkXB5EWj6+5RVsJUHhv019Fsezpw9enLXA8dJUO3tmtYJaYUUQp/FSMDX2iRZ0qH9+B1Eo3H7QpzDwHc9/qqtxou8D4PP7uu4Y2LnF2i32Hh6Veq2m+wcYB5xp1VrtXsWygZpulrwWuad7bT5gwRzAWcp4U025zBO7hysPmrjDYytVIc9xceOvoBYJD+Hg1cbllqW5V5CaOyqtOk2xcGklpF7G/1We2rhS94YLG8TxK3D8fUNLLGggWvbms1XY8vDjcD8wn0JuPJTKfFHYsMtzkzNN2Y6me+CCE41CTbXcvSsdsNmLwweDDg2xi8jUGNVg6GCbTeRVlwgzlMGSO7c84QO4jcco5U+OV4K4U7/Hn+iNoUiQosTR8L5iLOHHgrnZdGYAEnkrWN/CZGrqGV2VNfDkKCg9ucZ9FabU2nTaILmgkGI73qZHLSdVl/4gKhIGov1HJGZ+5Nhm0qrA85NEBUrqN5KhehbHKKo5XMqsrtRudR1aa5ATin0AKQFPdRSbSRCWnEnwuGc+YFmxmcdGzpJ8ijcIGQYcIAkni6NyWAws0nN4uv/iLf9j6oqjhAKcAXAII9YS5c8Ho/Z2jajHLXaff9AeKwWYZmxO8TE+u9V9XCkD4kK0o1Ypmd9r7+ic0hzR0LT5iyiM/AvU+zceW54+G1deCjLFPh091EcVzKBonHmdjTphYISUAckoJLTG4ghV2KxBefs/FKrtCSonVUuSNbFOLjRzD2P38FY7Q2flGZsQfmq8ORr9qH2eUxA9eQXKREsdqvALSfxAU+SnqRHqEN7YEXEeaaIO8pi5KMqj0Weysd7GoKjXvaAZgOPejdHDmrzE9sK2I8bsrOCyPs1YYPDB2pKGSLOCdqgzFbSzCGDz4qCm0M7zjfcFZ4fYsi06E7tAJKGr7FJ3n0Q1ZZdKNAlPa73uAkhs6L0Tsw2WhYTD7FymZ0+wF6L2PqhrYIU1fZWlJxXwlviDlbKocZVkGFsTsvO0meUb1Wjs33u8DBScmN+C/o9dGK+MqsFts0KJF9P0WdawvcXHeZWjxmwjOlhpKgxWy8rMyBRb4ZcepxxTlHtlD7O5buIy+erT6geqvewmBbWqEvcwMDHte0uOdzS3KcrRfR2vJU2HwrqtTK2dCQQ1zu80SB3QdSIROyaNfAV/b1aZa1ueWuOUuY8ED35THLorS4RjZFLNkpctlV2+7Ltpj2lNx71UtYHammA4km0y0hoO7vt3lZDDYM0awzQQREgjVwt1W9xOJ/f3vD/wD52UnVW93K1zQ4S2ehJm+ix+0MFVZUDn0nwxwkXFgSfFBGu9LUmXJaTDDE7/MT6/3ZI9gQVdi1OB/cKgaKtSrRcdczA9gP97Tp1AVu/sRhDcYsEHSA24POU5JMz8kZ4+Jpo84ewBQB69DqdiMMPDUL/No+CFq9mGt8LGn/ACn5KWgE0uzFspyiKeBJ3LVYLA98sFJubKTLwcvCbdUPiQ1rSKtQSZgsNxaIEWaORG6yBujXh7Knljucl6+pXYWGEM1vB6kAz74UG18XkGRupueQ+pUb8O1xJDzGswdd2nQKargw453WaJLifxH5gAIFJvg3P+iwe6xqq6d+PJROqkwfvcrHA1QBreQfRVZ7u6Qi8DSdUnKGiNZufRRRi6XLJZPVjHMJ3Xk/6UJbBurn9za1oMgkm8WA03KvxIlx5WRxYjW6HZF5G+fQ4ynZJTNeISRmLtKpOY9cKZCkOL8IKNSFx795Q7XFSspygosPJJ8UMcbqSk0oinhJ0tzKLw2GBdAvzUuSBjppSlbOYagToJWm2R2YrPghoaOLyGhE7MFKg3M4BzuabtHtTVdZth6D3IHL1NLFihBUlbNCOzzQO9iGAxoGuPvIARWE2I+wbUa4ekrz6njnkzMnlCvdlbVcwjvKPepDPwk2vhNNi+zRFy0cbKTY1HI8A8URh+0IyQUJ/E2l8hT7yKK34XLJNNG/a5uWQRoFFRcDKzLduhrYlQP7TyZkCI5WFt3yXPIiqtDkNJtOu02gcFm9p4iGwADeUHU23O9AbU2lNN0a5SNb3tY8ULmixi0006BX7YrEhrKjmg6BhyTv3RuXO1ILMPle4yWZ3EnVzmzwk7t/6FdlcIH1aVMAFrntILhlBAIMW1GvdNt3AKH9sGMaa3sKUvcBeLy8mXARwsOvRSvls0o7cOfbXht/p1/Jffsu2/hPZvoVAGve01DUeWxUY5sPGa2SA025Sl21/aFhG0qlOhRbWLmlmYjKyCIMECXa8l5FszFmQSLNsZ9PkEzamLLnEkz97otC7dxQL0eFyepbfPKXi/X1B8biQXnLIG4G5HET1ReB2q9rcoIi5ANwOPRAbPYHVLiRrB6XnyBPkjMZgSxoc0WM84MxC66FU86k5dFnT2od4jp9EbR2weM+5Zyk8jXVEU3TPvTNxnvDJSp3X2L3HV3VKfdeRa4E3BiwItKqP4PnMu95JSph4Nm2iAZAnfdPq43J4SCd5i08velWruR6rS4MOPElktrxaoMdhWUqZLvDEGB+a2nms5TdUJyuf3Q2dxkcI3ImrtCrVBbZw3/6JQVbDkC9ufvUyab46K2rze8alBPavur+jG0KJc8MAmbD0lG4KhDrSBpI4hVzXwZBPVGsxhDRlNwZNov1Qsq6WWNO5eH/AJBmPnKRaePHfdVlZ1ifs/cIkVi+x3m51M9UJVqEgA7v9KYdg+0sqlByXlf7+yIVkl3Ikn0eW3M47DFcOHVg5oGiZ7NKczWjpV5B6eH8kVh8KNdBvKdSpjV1m/FR4vGZrCzRuQX6lhJLiIq9ebNsPiiMJWyqvZqpTWIQWOVdF9hXF2qWMojeVUUMe7ir3FMY1jSw5qjhHHLPDmobdDcajuVJsr2VQNPcrrBYYhuZ1uHFB4Og2ldw9pV3UxcN/vPHkp6tZwOau/IdzYl4HBtP8PV0JKXqacsziqQ/F45wcGNkuOjRr5pxxjaJaKj+8dQO9kHMA68kBisa9tIvoNDGF2Rzy4OrOdE33gRwACp6VEvO/Xr71LQqOWUuFyzXYTHmo0jvFxjJGhM70dh8C8OdmBEAzOovF0FszCimGO9o2STLblzMsQTaLr0AbKDsLmHidB/xGb6JuOKkV9RklifPkwmIqlhKAbiDUceA3cVZ4zCl7CB42Eg8xwVNgyGuMmAW/MWMJU7Re08U39i2w2MqU3MewgFrg5uWTBbfwhoG7SYuoC9xrGs85srpLoEZjd0DTefU8knYoASCHWsJBB4AfRPp1nZA19i4kAg2Ni6875meMhFjbYzNCDltl2/T0+5NVxGBr3c5gcdXZvZunmDr5qqx3YX2rS/C121o1aYBB4BzSQfPKqTE4LvuMWzHhrPJD06zqLs1J7qbuLSR6xqnoxs2mywjV8fUt8N2UxIIy0XDKblzYbJs7vHxeUoD29VtR9yBmIcAbW7tjNjA4+qJq9psXXb7KpiKrgQO7mgEa6DomVaEC3vXN1wJxKW7e+K9ASo0uJJ3mfVGYGjlBLt1+kb1DRpWJIE6Cd3ON6kqANa4ONzr8R70tKmbWmuve1xXFg9TGOki9zqbQNwnRdp02nxPB5AoT9zLpl8gbhw3T7kRhHhpgd0xrEl3+SIRjyzlL/ouPFv/AH9kWLBp1AWkNBA19PkpcYbNJIdrEaaKJ7HPIkAkayYEfMLmJe0gZRG4gC3ojEuVKddPpc/rx0DBP9sSI+iXs+SOwjGgXmeMmPRcLw45Te1OiSmIZcbtYA+BVYBu+/vVG46uJgaAXKrWvkyjiVfauSPGNc0EZUkm1kkw8/TJ0404GZ2nxRDcPku/yCDxdYuN/IcFUXB6Sb3PjohrVy7puCilObSJ0CnZg+KFyS7ChhlL5UO2ZXax4LhI4KTaEVKhLG5Qn0aA3BE06YG6/PQc+aB5PQuY9Cm7kyLAbHJBMx97uJRdLDZNXZBx1qHoPwj7unUnkeHXj9OChqv4n9Slbmy97iGNcF3sHtLSoNc1tKMwgO1eeZdu6CFnsaZqE80Rs6jmcXHcuUsPmf5pzlSM+OJSyOiOlg5GY6K22Xs6RmiwIHnqnMwZcQ0Dl1K22C2CQxrAPAO8eNR13elm+RQKLm7L0pwwRSXbM5gcCS8N43PQXPwK9G2fX/mVKW5lFo8xla73uKp8Bs9tOs3NcndwaDmcT5NPqn9l6hqVa1RxADhlkkavqh1h0armKO0xdfl97b9F/bIqHZZz8XVdowO9Sb/Aqq7W9jvZn2tIW1c1en7RqsYAczQHXFwJI162WI7RdqmMOVsPkXggiOoXZMcaK+j1uZ5FR5tiJbII8QtxEa/fJD4vaJikD+F2bqLD6rRbSaHtcaZaJuSfFG8ZjoLblknsL3DcNBOkfZlVoY2pWeief30aS5T/AGCqhc5zmsaT3iQRwN+nmq+phtXaiYHCdfMfe8LU0sFlY6mNC27uM3MlVG0nNjKwWAid0awPjPRWGHnxWrkypotIeDvuUbU2gWj5FA1BpwBQtasS6BNrINtsy5yWNUFCtebk8vruUwwkjM8zwbJjzOqbhsJYbzryCNYWt8RvzlSX8GDcv+nX8fr6gr6fdgMtEWEWQ1Okc7QAeP6ngFYYnHjSmQSLk3gBBYUOMl7zBNwLT1PyRJUKzxxvIow5+1Vx9TtVjG5hJLuPDQ2UFOZUn7tmJyzM8QABumUXQ2W/iD710pJdlWnKXCr7EBmxKHrbUa2QO8R8eqKxHZuoTIJ94VbX7P1W/hlRGUH5EZ8uqX5ca+vYEa+Yy4oiBaDKHqYZzdQQowU9NPo89KEk/i7DkkMKx4+5cXA7WaOq1zjJ9SmjCjfdH1qcKAhZ7k2e3jp4RGCmuFqmDUsiChwykIRjMNIzGw95PAJ9DBADO/TcN7v0SxGLgZj0aOCHvhDuIR3SB8XWy90W5fUoE3KcGEy4ovZ+EzPA3alOjGjOy53N2+g6nS9nR/qdYef6Kw2ZszI2T4jomBzX1Q0aD7KtsG72lWLBo8ROgaFLps6G5R+/Jo+x/ZiTnIvu/pnf13rUbUa2lTyUgC7jrHHqVmx2sBDaOGs0mC/e6PERwG6eRRe3tpeypNaPG/3DX4BW4JVwYepnknkuX7f+lYXBr33lzMO8k83CCf8AmFnv3mKYps8Rc1x/xBhF7JxGYYqo7/6SB0zD6BU/Z15OIBd+IgDkLIrCS4bZuHONTBg6upOFUf2/jHosztrAZXkDiY6fYKvNh4vJVNN2gc5jh/TJaVkO0/aCrRrPovYzMx3ddMnKbsdGhkQY4k9FMnXJXwRc24rvsDxLS4BkxJl39qHqZdBpuUrwWC+paCY1JPPeShWOJdA3annpHwCTZ6/S4lixxS7fZI8Wi6GFHN0Fvj9+S5iMUScrT1d9Pr/tSNcILW65Ded5EfRQOk1LkGxmTKGkQTBB6EzJ5qrdQM2g+Y+CLqguJnz5Rr5KI4PNynS1lxmZU8j4QbgbNupXP1GWesQosKIbHBTEiERr4vy0voBvdYtygA7ggm1IRWMrxYeZ6oPE1GxYfpx+XvQvgyNTNJ8PoazEwjKGPCq0ktqzPWRo0+F2lzVxhtpzqZ63+KwTahCIpbQcN6BwLEdR6noQw9GoIcxh8o+CCxnYGhUuwlh8nD5FZ7B7fI1Wl2Z2kB1KHlDm8eVU+ShqfszrSYewjcZcPdlSXoFPa7SBdJH7yRX/AAeH/wCTEPZIQj6RCmp14UzKoKWuTTk2gIN4o7D0ABnfpuG8/orChstsZ3eQ4/opsN2brYl1oHCdB5BQ03wgo5IxW6RRYjFFzr+nAISrcydN36L0Bv7KazWlxqMeYs3vNk7hN4Cxm1tkV6D/AOfTczgY7p/tcLH1TVBxXJQlqoZ5fC+vADWrxYJUcQ4GGm58XIcEFUfdH4OjHUoZOkMw490qZZ7Ib31ZY/DviBMHWN/VTbH2abE2Wyw+wDXDWtHU8kWONo7V51CVropex+zi52Z1msFzuAFz99UN2o2401HOJ0GVo4A6+dldbfx7KDXYejpTtVd+aprlHJu/n0Xku18a5ziSdXFWo/CjBnL3s7XRtOy1Q1G1yTY0rDlO9c2HRmtTP9Q9AVR9iHH2r2/npub7lcYKn7AFx1bMdZRLoPO+aXoHY/aGXFuLRM1XDzc5zh7gVle0WEms+pVMueTBm44TutouYjaDszi0wZDtQCZsYOvpzUFfHuc0tdeQIMCed4n6eaW5G1pdNjjiUnFbqHDFF4kxYAW0EACY+5J6qKq8nuskD8R3nkhadS4kmNLKVmOyzlG+066ceoQFxThVMc3DuJytB5xcnyGiMxVKHEyBl9SLW4cfIoVu2XlsWaN4badY5nz4J7tp5str6OsIP14xCngOM4Nd9jqdRpOkD8RJtG//AEoPaB2Y5R3bjXRRVcVIIFoN+fCU7Zpu7mI9xUrngmM1KSgh+cQXKIYi87vuF3Aalp3/AAUNSAHFskDedY0krhOXNtgpN0BVTu3/AO1E4ynvMphQPsxXzycSSXFALEkkkuBEpKVct0KjSXEp0WjNtvAhJViSHah/vJF/TRmHoR3nabhx/RdweHAGd+m4cT9FHVrFxVZs3oRV3IOw+Kc94XpXZGlBErE7C2XADjv0W+2J3RKbhXJQ9oyTxtI2bqQIVdtDZrXtLXtDmnVrgCD1BQ1PbuVV23e1+SmcsZiLcuauvJGuTyuPR55TSijz7tj2Mw9Gpmoktd+Jk5mDpNx0uq3ZGy4MuufgF3F7VzvLnukA+bnK87N4U1rxYn16qje52eu2PDjUG+uWy02PgDUqsaBYuAJ5LV9qtts2fhwynHtqvdp8QB4nnpNuZHNG7NwNPB0XV6xDQ1pcSfwtAn1XjO0NuP2hjvaOkZ3BtNv5KYPdb6STzJVzHHYuezzOrz/islR+Vfyy52pQy4fm654klYjEbP8ADPM++B8Fsu1+Iy5WbgPgsHjtrS62gsPJM4Fq7L7s6W0qzXcPmju1b/5lvCRPwWRweKcRm5rXYmK2Ga/8TLFSS3X3MuCA4k8PJTv2iIgMZpqWNmI6W8k5tIOkH3WSxeFzNlkS0acRr63KW4tco19N7RjGMYSK4tJOkjfyUBYR+IXMxcoh1ZxbeQ0WA0AO+3kh31o80BanLHLmx1RgAuIOhIn4KXCueB3Q2ItmmZO8DjzKH9pMWtME9FKHGLzrqpK71OKEvP6ELKZBM6nVTUq2WY3pjhwXMp4KLCx58a+Rj21bzyI9Ubspwcx7CN89ZEEe5BUMMSbyB8fVW2GpBoGXdrz5o4opazOpR2IzGKYaTyw6fhPJdlWm2sHnbI8TbjmN4Wfo4iLHT4LpQvlGfi1Hu3sn14YWkuhchJNISSSS4ESSsNm7INUZi4MZmDAdS5x0a0Tc3HynRWrOzlIEZ3VJLspaAzu6Q4uGaQ6YENuQQJgwW0W8kUzNpK4xGx6THFr6wBHDI4Qbth2cTYi8JKNrC97EssebtG7KE3AeMdVxJUfB6uPzG9oC6u6R7iSSsQMzU+AHEOPFZnbbzDrnT6LqSCRZ03Zkqh7y9d/Z8wZGW3D4JJLsPzIX7U/JmH/tqqEbOABIBr0wYMSIcYPESAfILyrsAJxrJ4H4JJLQl2eQ0/5a/UI7eu/mO6Lz95XElA6PZb4TwDotFsl38ip0SSRoQ+2VjDdSUikkuIOVXfFWezsGwmoSxpOQGS0TPtG3SSU+SG+zObeEOta5QmFd8UkkEizpw+uwZJgTx3oWgJN0kkuXYBY1dE7CnXokkmEDMVqsljh/Md1SSRwK2o6RNgjZEJJKtP5jW0v5UTiSSSEsGs2GcuHDm2Ip1XAixDv5okEb+62/9I4KsoNAD3AQf3UGRYy45XGeJBIPEFJJMKPlgW2z/wCTW/8Aa/8A7FJJJCOj0j//2Q=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jpeg;base64,/9j/4AAQSkZJRgABAQAAAQABAAD/2wCEAAkGBhQSERUUEhQWFRUWFBgVFBYXFxQUFRUUFRQVFBUYFRQXHCYeFxkjGhQUHy8gIycpLCwsFR4xNTAqNSYrLCkBCQoKDgwOGg8PGikkHCQsLC0sLCwpLCwsLCwpLCwsLCwsLCksLCwsLCwsKSwsLCksLCwsLCksKSwsLCwsLCwpLP/AABEIAMIBAwMBIgACEQEDEQH/xAAbAAABBQEBAAAAAAAAAAAAAAAEAAIDBQYBB//EAD4QAAEDAgMFBQYDCAICAwAAAAEAAhEDIQQSMQVBUWFxBiIygZETobHB0fBCUuEHFBUjYnKC8aKyJHMzU2P/xAAaAQACAwEBAAAAAAAAAAAAAAACAwEEBQAG/8QALhEAAgIBBAEBBgcBAQEAAAAAAAECEQMEEiExQVEFEyIyYXEUM4GRobHwI9FS/9oADAMBAAIRAxEAPwDy0MTQYUpauPZvVA9dfocSamBPyzcLqJssjhwWAwmUqIm6bg8WWgg6FcqYm9kdITbDq9FtrCQm92NyFr1pAKip1FEhmOTsKdTCirMCIoCydUo2TYO0UdTi2StdAlBnJFfu/AKBtirDAd4hGipVlpszZgIFtyftOi1tgBorXAANpklUWMdnqxzTH0JIDRDWEmJOirn1AptpYqXQNBZVzn3QkpDnXKc3Ag9F2iyVJVqz3W6LiWqAKuHBJgcgn0NmjUqyw2FDW5nanRRVzPRELavoAr0m6NAUAwCMc4N1UdTEGOZ05LgaoEexrTGqeymAMzh/aOJ49FLhcDIL32YPVx4BD4isXOnyA3AcFBNUrZG9MAXXJi4WSZVyU0vTMy4glzJyHD08PUHUTBccovapB64gcuJ0JLji7qUAdUI+kW63HH6o+uwhcYUDimaGPLPH10V5pLmWEc/DT4bctyEfrBEFKcaNLHkU1wROemEqQsTciEaS4d8gtO/Tqo2ug381zJCndTzjMNR4uY4riOg/BvBU2JdljgUBgzuRWJNoKhOg5RU+GcfTRGyh3h1QeHqSIPkrbZGH7zeZT4uzLljcG0y82nU9nSaOIVZhWyHu4NAHUqy7XaAcHD3iVUUquVn9z48mj9U7yVmuCpxFC6a3Cq3xmHGbqVA6lOiEOK4sAqA+FupR2FwIaJOqNwOzw2XOXG0M7ruDRvJ3dALk8gp6I2WVtd5Jt/pB16kWFzvVttJjA7LSJcI8RGWTvgcEDSwRmwkqCGq4K40jvuUdhtiHL7Sr3W89StTg9g08Oz22JudWM3nryVDtfapquk2G5o0AXEKKXLKnaGILzAEMb4R8zzVc5qsKhlQvpKRMnbsBITS3qiKkBQmoFBHBGWpjgps6Y5QMUU+iJdldKjeFIuXA3OpabkOpKakQFykuAJLgjXkNePuyFq0YQuGxMXBVjSqh/wBPolmk0DJOa14h2u4qarhzuUTKRU/c5R8xYBXwxbzHFQhoKvRTkQfvqgsTs+LiyU4ehcx5/E/3AMqfQqFjgfshIsIUrRI+X0Sy5SYRVw4EPZ4T/wATvaVFWqkhE4FxbMXafE1EYjZ+9sweWih8jIxcVyV+DozK1Gw2TVYOap9nYeC4cp9Fbdnav/mU+BMFMxumJ1GPfFteEWPa3DnN1yn4qmx1GKbOrz/yj5LY9q8HYdJ9HEFUONw006f+X/aVZfZjR5QJQpZmjkiGYINAlKg8U9bBc2lig4jKe7HwQ2NjGTVEVStms3QXKEcYIlE4Zwawk7zA8tfj7k3C4E1HSfL6oW7LMcajwiKhgnVHWFybchu81eBlLBtzOh1TcOHMrlXaLMO3LSE1HDxflHHqVR4r8zzPAcTzRWVpR2vnv+gXaW0X1nFzzM6DgPkFU1ngc0Riq+qrXlSVZvczrqyiJldhMeusVtIqgUD2Kdce1cFtIWNXHKSnqpK9G0qCVwCqIqUhNyqULmiPKnsapMi46ykXRIHLqgzri6zi4phG0neqRwJG8e9dbScNw9UmzY2stcHivzeu49Ue/AMqDu913Dcen6Kloh/5R6qww4qbmjoSY/RSpEPEwfEsLGmRcDTiqf8AiT3axHLULW/uz32cB56+uhUNLsexzpc4gbw2Aof0CivEihoEHUHyj6K0w2ywbik483TA6xAWv2Xs/D0R3Wgn+q5TtrUvbNygwPyiw9EEo2W8WbY6q0ZMktt3WjllaF1uIgXe2OsrmK7PubpdAnCubroq7i12bEM0Jr4f2DsPVYKgMiJv0Nj7lNgsM6ni2gi7XjeLidQqipTLdBZWD8WalOnVBIfTim/j/wDk/wAwC3/AcVyTJcodeHwem7Twmek6Q6WFw8M2MHksXtSuGUWb4c8e5hvw1WkobUL2nvEirQDxc+Johw/4+9Yva+IPs2g37xvodAPkrkpujCw6eDk1IpcXjy6SeOifgKxcY3ShHU8xsrXBYYN8vikxlbLs8W2IS94mTZrbAcU1mPL/AA2Gg+ar9oOc9+UI6lTAbA3b+KdHkoZp7VS7HtsCdSdSgMbU4I44ju5UDVpomVlLh32ynrNKH9mSrd9BcFABEVpUVeSFBUcjsW6FV13KBZw1F0vQxcpGLgl2TNalXqTZNlL2ZMkDTXkoQUiJybuTnNTERWk7OtcuOTWhSsZKkAhSRgwqSgmmXzsQp8PTlBMwrgbrlfaeSwQ0aSbbNDRDGi5Uv8TA0WLO0nOKnbtAhRQUppGzGMzARa17zN+G5FYfNxWLw+3IK0Gye07ARm0UNErImaSnQkXB5EWj6+5RVsJUHhv019Fsezpw9enLXA8dJUO3tmtYJaYUUQp/FSMDX2iRZ0qH9+B1Eo3H7QpzDwHc9/qqtxou8D4PP7uu4Y2LnF2i32Hh6Veq2m+wcYB5xp1VrtXsWygZpulrwWuad7bT5gwRzAWcp4U025zBO7hysPmrjDYytVIc9xceOvoBYJD+Hg1cbllqW5V5CaOyqtOk2xcGklpF7G/1We2rhS94YLG8TxK3D8fUNLLGggWvbms1XY8vDjcD8wn0JuPJTKfFHYsMtzkzNN2Y6me+CCE41CTbXcvSsdsNmLwweDDg2xi8jUGNVg6GCbTeRVlwgzlMGSO7c84QO4jcco5U+OV4K4U7/Hn+iNoUiQosTR8L5iLOHHgrnZdGYAEnkrWN/CZGrqGV2VNfDkKCg9ucZ9FabU2nTaILmgkGI73qZHLSdVl/4gKhIGov1HJGZ+5Nhm0qrA85NEBUrqN5KhehbHKKo5XMqsrtRudR1aa5ATin0AKQFPdRSbSRCWnEnwuGc+YFmxmcdGzpJ8ijcIGQYcIAkni6NyWAws0nN4uv/iLf9j6oqjhAKcAXAII9YS5c8Ho/Z2jajHLXaff9AeKwWYZmxO8TE+u9V9XCkD4kK0o1Ypmd9r7+ic0hzR0LT5iyiM/AvU+zceW54+G1deCjLFPh091EcVzKBonHmdjTphYISUAckoJLTG4ghV2KxBefs/FKrtCSonVUuSNbFOLjRzD2P38FY7Q2flGZsQfmq8ORr9qH2eUxA9eQXKREsdqvALSfxAU+SnqRHqEN7YEXEeaaIO8pi5KMqj0Weysd7GoKjXvaAZgOPejdHDmrzE9sK2I8bsrOCyPs1YYPDB2pKGSLOCdqgzFbSzCGDz4qCm0M7zjfcFZ4fYsi06E7tAJKGr7FJ3n0Q1ZZdKNAlPa73uAkhs6L0Tsw2WhYTD7FymZ0+wF6L2PqhrYIU1fZWlJxXwlviDlbKocZVkGFsTsvO0meUb1Wjs33u8DBScmN+C/o9dGK+MqsFts0KJF9P0WdawvcXHeZWjxmwjOlhpKgxWy8rMyBRb4ZcepxxTlHtlD7O5buIy+erT6geqvewmBbWqEvcwMDHte0uOdzS3KcrRfR2vJU2HwrqtTK2dCQQ1zu80SB3QdSIROyaNfAV/b1aZa1ueWuOUuY8ED35THLorS4RjZFLNkpctlV2+7Ltpj2lNx71UtYHammA4km0y0hoO7vt3lZDDYM0awzQQREgjVwt1W9xOJ/f3vD/wD52UnVW93K1zQ4S2ehJm+ix+0MFVZUDn0nwxwkXFgSfFBGu9LUmXJaTDDE7/MT6/3ZI9gQVdi1OB/cKgaKtSrRcdczA9gP97Tp1AVu/sRhDcYsEHSA24POU5JMz8kZ4+Jpo84ewBQB69DqdiMMPDUL/No+CFq9mGt8LGn/ACn5KWgE0uzFspyiKeBJ3LVYLA98sFJubKTLwcvCbdUPiQ1rSKtQSZgsNxaIEWaORG6yBujXh7Knljucl6+pXYWGEM1vB6kAz74UG18XkGRupueQ+pUb8O1xJDzGswdd2nQKargw453WaJLifxH5gAIFJvg3P+iwe6xqq6d+PJROqkwfvcrHA1QBreQfRVZ7u6Qi8DSdUnKGiNZufRRRi6XLJZPVjHMJ3Xk/6UJbBurn9za1oMgkm8WA03KvxIlx5WRxYjW6HZF5G+fQ4ynZJTNeISRmLtKpOY9cKZCkOL8IKNSFx795Q7XFSspygosPJJ8UMcbqSk0oinhJ0tzKLw2GBdAvzUuSBjppSlbOYagToJWm2R2YrPghoaOLyGhE7MFKg3M4BzuabtHtTVdZth6D3IHL1NLFihBUlbNCOzzQO9iGAxoGuPvIARWE2I+wbUa4ekrz6njnkzMnlCvdlbVcwjvKPepDPwk2vhNNi+zRFy0cbKTY1HI8A8URh+0IyQUJ/E2l8hT7yKK34XLJNNG/a5uWQRoFFRcDKzLduhrYlQP7TyZkCI5WFt3yXPIiqtDkNJtOu02gcFm9p4iGwADeUHU23O9AbU2lNN0a5SNb3tY8ULmixi0006BX7YrEhrKjmg6BhyTv3RuXO1ILMPle4yWZ3EnVzmzwk7t/6FdlcIH1aVMAFrntILhlBAIMW1GvdNt3AKH9sGMaa3sKUvcBeLy8mXARwsOvRSvls0o7cOfbXht/p1/Jffsu2/hPZvoVAGve01DUeWxUY5sPGa2SA025Sl21/aFhG0qlOhRbWLmlmYjKyCIMECXa8l5FszFmQSLNsZ9PkEzamLLnEkz97otC7dxQL0eFyepbfPKXi/X1B8biQXnLIG4G5HET1ReB2q9rcoIi5ANwOPRAbPYHVLiRrB6XnyBPkjMZgSxoc0WM84MxC66FU86k5dFnT2od4jp9EbR2weM+5Zyk8jXVEU3TPvTNxnvDJSp3X2L3HV3VKfdeRa4E3BiwItKqP4PnMu95JSph4Nm2iAZAnfdPq43J4SCd5i08velWruR6rS4MOPElktrxaoMdhWUqZLvDEGB+a2nms5TdUJyuf3Q2dxkcI3ImrtCrVBbZw3/6JQVbDkC9ufvUyab46K2rze8alBPavur+jG0KJc8MAmbD0lG4KhDrSBpI4hVzXwZBPVGsxhDRlNwZNov1Qsq6WWNO5eH/AJBmPnKRaePHfdVlZ1ifs/cIkVi+x3m51M9UJVqEgA7v9KYdg+0sqlByXlf7+yIVkl3Ikn0eW3M47DFcOHVg5oGiZ7NKczWjpV5B6eH8kVh8KNdBvKdSpjV1m/FR4vGZrCzRuQX6lhJLiIq9ebNsPiiMJWyqvZqpTWIQWOVdF9hXF2qWMojeVUUMe7ir3FMY1jSw5qjhHHLPDmobdDcajuVJsr2VQNPcrrBYYhuZ1uHFB4Og2ldw9pV3UxcN/vPHkp6tZwOau/IdzYl4HBtP8PV0JKXqacsziqQ/F45wcGNkuOjRr5pxxjaJaKj+8dQO9kHMA68kBisa9tIvoNDGF2Rzy4OrOdE33gRwACp6VEvO/Xr71LQqOWUuFyzXYTHmo0jvFxjJGhM70dh8C8OdmBEAzOovF0FszCimGO9o2STLblzMsQTaLr0AbKDsLmHidB/xGb6JuOKkV9RklifPkwmIqlhKAbiDUceA3cVZ4zCl7CB42Eg8xwVNgyGuMmAW/MWMJU7Re08U39i2w2MqU3MewgFrg5uWTBbfwhoG7SYuoC9xrGs85srpLoEZjd0DTefU8knYoASCHWsJBB4AfRPp1nZA19i4kAg2Ni6875meMhFjbYzNCDltl2/T0+5NVxGBr3c5gcdXZvZunmDr5qqx3YX2rS/C121o1aYBB4BzSQfPKqTE4LvuMWzHhrPJD06zqLs1J7qbuLSR6xqnoxs2mywjV8fUt8N2UxIIy0XDKblzYbJs7vHxeUoD29VtR9yBmIcAbW7tjNjA4+qJq9psXXb7KpiKrgQO7mgEa6DomVaEC3vXN1wJxKW7e+K9ASo0uJJ3mfVGYGjlBLt1+kb1DRpWJIE6Cd3ON6kqANa4ONzr8R70tKmbWmuve1xXFg9TGOki9zqbQNwnRdp02nxPB5AoT9zLpl8gbhw3T7kRhHhpgd0xrEl3+SIRjyzlL/ouPFv/AH9kWLBp1AWkNBA19PkpcYbNJIdrEaaKJ7HPIkAkayYEfMLmJe0gZRG4gC3ojEuVKddPpc/rx0DBP9sSI+iXs+SOwjGgXmeMmPRcLw45Te1OiSmIZcbtYA+BVYBu+/vVG46uJgaAXKrWvkyjiVfauSPGNc0EZUkm1kkw8/TJ0404GZ2nxRDcPku/yCDxdYuN/IcFUXB6Sb3PjohrVy7puCilObSJ0CnZg+KFyS7ChhlL5UO2ZXax4LhI4KTaEVKhLG5Qn0aA3BE06YG6/PQc+aB5PQuY9Cm7kyLAbHJBMx97uJRdLDZNXZBx1qHoPwj7unUnkeHXj9OChqv4n9Slbmy97iGNcF3sHtLSoNc1tKMwgO1eeZdu6CFnsaZqE80Rs6jmcXHcuUsPmf5pzlSM+OJSyOiOlg5GY6K22Xs6RmiwIHnqnMwZcQ0Dl1K22C2CQxrAPAO8eNR13elm+RQKLm7L0pwwRSXbM5gcCS8N43PQXPwK9G2fX/mVKW5lFo8xla73uKp8Bs9tOs3NcndwaDmcT5NPqn9l6hqVa1RxADhlkkavqh1h0armKO0xdfl97b9F/bIqHZZz8XVdowO9Sb/Aqq7W9jvZn2tIW1c1en7RqsYAczQHXFwJI162WI7RdqmMOVsPkXggiOoXZMcaK+j1uZ5FR5tiJbII8QtxEa/fJD4vaJikD+F2bqLD6rRbSaHtcaZaJuSfFG8ZjoLblknsL3DcNBOkfZlVoY2pWeief30aS5T/AGCqhc5zmsaT3iQRwN+nmq+phtXaiYHCdfMfe8LU0sFlY6mNC27uM3MlVG0nNjKwWAid0awPjPRWGHnxWrkypotIeDvuUbU2gWj5FA1BpwBQtasS6BNrINtsy5yWNUFCtebk8vruUwwkjM8zwbJjzOqbhsJYbzryCNYWt8RvzlSX8GDcv+nX8fr6gr6fdgMtEWEWQ1Okc7QAeP6ngFYYnHjSmQSLk3gBBYUOMl7zBNwLT1PyRJUKzxxvIow5+1Vx9TtVjG5hJLuPDQ2UFOZUn7tmJyzM8QABumUXQ2W/iD710pJdlWnKXCr7EBmxKHrbUa2QO8R8eqKxHZuoTIJ94VbX7P1W/hlRGUH5EZ8uqX5ca+vYEa+Yy4oiBaDKHqYZzdQQowU9NPo89KEk/i7DkkMKx4+5cXA7WaOq1zjJ9SmjCjfdH1qcKAhZ7k2e3jp4RGCmuFqmDUsiChwykIRjMNIzGw95PAJ9DBADO/TcN7v0SxGLgZj0aOCHvhDuIR3SB8XWy90W5fUoE3KcGEy4ovZ+EzPA3alOjGjOy53N2+g6nS9nR/qdYef6Kw2ZszI2T4jomBzX1Q0aD7KtsG72lWLBo8ROgaFLps6G5R+/Jo+x/ZiTnIvu/pnf13rUbUa2lTyUgC7jrHHqVmx2sBDaOGs0mC/e6PERwG6eRRe3tpeypNaPG/3DX4BW4JVwYepnknkuX7f+lYXBr33lzMO8k83CCf8AmFnv3mKYps8Rc1x/xBhF7JxGYYqo7/6SB0zD6BU/Z15OIBd+IgDkLIrCS4bZuHONTBg6upOFUf2/jHosztrAZXkDiY6fYKvNh4vJVNN2gc5jh/TJaVkO0/aCrRrPovYzMx3ddMnKbsdGhkQY4k9FMnXJXwRc24rvsDxLS4BkxJl39qHqZdBpuUrwWC+paCY1JPPeShWOJdA3annpHwCTZ6/S4lixxS7fZI8Wi6GFHN0Fvj9+S5iMUScrT1d9Pr/tSNcILW65Ded5EfRQOk1LkGxmTKGkQTBB6EzJ5qrdQM2g+Y+CLqguJnz5Rr5KI4PNynS1lxmZU8j4QbgbNupXP1GWesQosKIbHBTEiERr4vy0voBvdYtygA7ggm1IRWMrxYeZ6oPE1GxYfpx+XvQvgyNTNJ8PoazEwjKGPCq0ktqzPWRo0+F2lzVxhtpzqZ63+KwTahCIpbQcN6BwLEdR6noQw9GoIcxh8o+CCxnYGhUuwlh8nD5FZ7B7fI1Wl2Z2kB1KHlDm8eVU+ShqfszrSYewjcZcPdlSXoFPa7SBdJH7yRX/AAeH/wCTEPZIQj6RCmp14UzKoKWuTTk2gIN4o7D0ABnfpuG8/orChstsZ3eQ4/opsN2brYl1oHCdB5BQ03wgo5IxW6RRYjFFzr+nAISrcydN36L0Bv7KazWlxqMeYs3vNk7hN4Cxm1tkV6D/AOfTczgY7p/tcLH1TVBxXJQlqoZ5fC+vADWrxYJUcQ4GGm58XIcEFUfdH4OjHUoZOkMw490qZZ7Ib31ZY/DviBMHWN/VTbH2abE2Wyw+wDXDWtHU8kWONo7V51CVropex+zi52Z1msFzuAFz99UN2o2401HOJ0GVo4A6+dldbfx7KDXYejpTtVd+aprlHJu/n0Xku18a5ziSdXFWo/CjBnL3s7XRtOy1Q1G1yTY0rDlO9c2HRmtTP9Q9AVR9iHH2r2/npub7lcYKn7AFx1bMdZRLoPO+aXoHY/aGXFuLRM1XDzc5zh7gVle0WEms+pVMueTBm44TutouYjaDszi0wZDtQCZsYOvpzUFfHuc0tdeQIMCed4n6eaW5G1pdNjjiUnFbqHDFF4kxYAW0EACY+5J6qKq8nuskD8R3nkhadS4kmNLKVmOyzlG+066ceoQFxThVMc3DuJytB5xcnyGiMxVKHEyBl9SLW4cfIoVu2XlsWaN4badY5nz4J7tp5str6OsIP14xCngOM4Nd9jqdRpOkD8RJtG//AEoPaB2Y5R3bjXRRVcVIIFoN+fCU7Zpu7mI9xUrngmM1KSgh+cQXKIYi87vuF3Aalp3/AAUNSAHFskDedY0krhOXNtgpN0BVTu3/AO1E4ynvMphQPsxXzycSSXFALEkkkuBEpKVct0KjSXEp0WjNtvAhJViSHah/vJF/TRmHoR3nabhx/RdweHAGd+m4cT9FHVrFxVZs3oRV3IOw+Kc94XpXZGlBErE7C2XADjv0W+2J3RKbhXJQ9oyTxtI2bqQIVdtDZrXtLXtDmnVrgCD1BQ1PbuVV23e1+SmcsZiLcuauvJGuTyuPR55TSijz7tj2Mw9Gpmoktd+Jk5mDpNx0uq3ZGy4MuufgF3F7VzvLnukA+bnK87N4U1rxYn16qje52eu2PDjUG+uWy02PgDUqsaBYuAJ5LV9qtts2fhwynHtqvdp8QB4nnpNuZHNG7NwNPB0XV6xDQ1pcSfwtAn1XjO0NuP2hjvaOkZ3BtNv5KYPdb6STzJVzHHYuezzOrz/islR+Vfyy52pQy4fm654klYjEbP8ADPM++B8Fsu1+Iy5WbgPgsHjtrS62gsPJM4Fq7L7s6W0qzXcPmju1b/5lvCRPwWRweKcRm5rXYmK2Ga/8TLFSS3X3MuCA4k8PJTv2iIgMZpqWNmI6W8k5tIOkH3WSxeFzNlkS0acRr63KW4tco19N7RjGMYSK4tJOkjfyUBYR+IXMxcoh1ZxbeQ0WA0AO+3kh31o80BanLHLmx1RgAuIOhIn4KXCueB3Q2ItmmZO8DjzKH9pMWtME9FKHGLzrqpK71OKEvP6ELKZBM6nVTUq2WY3pjhwXMp4KLCx58a+Rj21bzyI9Ubspwcx7CN89ZEEe5BUMMSbyB8fVW2GpBoGXdrz5o4opazOpR2IzGKYaTyw6fhPJdlWm2sHnbI8TbjmN4Wfo4iLHT4LpQvlGfi1Hu3sn14YWkuhchJNISSSS4ESSsNm7INUZi4MZmDAdS5x0a0Tc3HynRWrOzlIEZ3VJLspaAzu6Q4uGaQ6YENuQQJgwW0W8kUzNpK4xGx6THFr6wBHDI4Qbth2cTYi8JKNrC97EssebtG7KE3AeMdVxJUfB6uPzG9oC6u6R7iSSsQMzU+AHEOPFZnbbzDrnT6LqSCRZ03Zkqh7y9d/Z8wZGW3D4JJLsPzIX7U/JmH/tqqEbOABIBr0wYMSIcYPESAfILyrsAJxrJ4H4JJLQl2eQ0/5a/UI7eu/mO6Lz95XElA6PZb4TwDotFsl38ip0SSRoQ+2VjDdSUikkuIOVXfFWezsGwmoSxpOQGS0TPtG3SSU+SG+zObeEOta5QmFd8UkkEizpw+uwZJgTx3oWgJN0kkuXYBY1dE7CnXokkmEDMVqsljh/Md1SSRwK2o6RNgjZEJJKtP5jW0v5UTiSSSEsGs2GcuHDm2Ip1XAixDv5okEb+62/9I4KsoNAD3AQf3UGRYy45XGeJBIPEFJJMKPlgW2z/wCTW/8Aa/8A7FJJJCOj0j//2Q=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://aventura55.ru/images/mechta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04864"/>
            <a:ext cx="4476750" cy="2524126"/>
          </a:xfrm>
          <a:prstGeom prst="rect">
            <a:avLst/>
          </a:prstGeom>
          <a:noFill/>
        </p:spPr>
      </p:pic>
      <p:pic>
        <p:nvPicPr>
          <p:cNvPr id="1038" name="Picture 14" descr="https://encrypted-tbn2.gstatic.com/images?q=tbn:ANd9GcS5rcGQGnVQlzNSxa6oYUrO-lTixCqOYtd8gDhAFScMnAsHx0ce_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671423"/>
            <a:ext cx="2808312" cy="1868805"/>
          </a:xfrm>
          <a:prstGeom prst="rect">
            <a:avLst/>
          </a:prstGeom>
          <a:noFill/>
        </p:spPr>
      </p:pic>
      <p:pic>
        <p:nvPicPr>
          <p:cNvPr id="1040" name="Picture 16" descr="https://encrypted-tbn0.gstatic.com/images?q=tbn:ANd9GcSHnRu-UQp_oaTq0rvAPm926okaSQ-HVECvsbHh_XotqCW747CC7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869160"/>
            <a:ext cx="2628900" cy="1743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Танцевальное  искусство с незапамятных времён занимало в жизни человека важное место. Уже в наскальных рисунках, созданных несколько тысяч лет тому назад, встречаются изображения пляшущих людей. Танец возник тогда, когда чувства, выраженные в движении и жесте, подчинились ритму или музыке.</a:t>
            </a:r>
            <a:br>
              <a:rPr lang="ru-RU" dirty="0" smtClean="0"/>
            </a:br>
            <a:r>
              <a:rPr lang="ru-RU" dirty="0" smtClean="0"/>
              <a:t>В основе первых плясок наших предков лежали движения, связанные с трудом первобытного человека: ловлей рыбы, сбором плодов, охотой</a:t>
            </a:r>
            <a:endParaRPr lang="ru-RU" dirty="0"/>
          </a:p>
        </p:txBody>
      </p:sp>
      <p:pic>
        <p:nvPicPr>
          <p:cNvPr id="14338" name="Picture 2" descr="https://encrypted-tbn3.gstatic.com/images?q=tbn:ANd9GcTaIMc5ZVBWazqpyh8kvjw-BtzeA8CTnPWRrsZlyqeIyBBRtg-N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3038475" cy="1504951"/>
          </a:xfrm>
          <a:prstGeom prst="rect">
            <a:avLst/>
          </a:prstGeom>
          <a:noFill/>
        </p:spPr>
      </p:pic>
      <p:pic>
        <p:nvPicPr>
          <p:cNvPr id="14340" name="Picture 4" descr="https://encrypted-tbn2.gstatic.com/images?q=tbn:ANd9GcR8rXvbElPos0V0AcZd5ALxSJrDWKkFY-1Av9zjXcJCoXK6V8YN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56992"/>
            <a:ext cx="2638425" cy="1733551"/>
          </a:xfrm>
          <a:prstGeom prst="rect">
            <a:avLst/>
          </a:prstGeom>
          <a:noFill/>
        </p:spPr>
      </p:pic>
      <p:pic>
        <p:nvPicPr>
          <p:cNvPr id="14342" name="Picture 6" descr="https://encrypted-tbn3.gstatic.com/images?q=tbn:ANd9GcQ1yiSsslkVbSozLAiGMthSn0ols7IwZpCXryAHPLbzibTaolZ0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725144"/>
            <a:ext cx="2486025" cy="183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танцев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Исторически танец служил частью религиозных ритуалов и общественных праздников. Доказательства этому обнаруживаются во многих документах доисторической эпохи. Многообразие видов танцы включало в себя </a:t>
            </a:r>
            <a:r>
              <a:rPr lang="ru-RU" dirty="0" smtClean="0">
                <a:solidFill>
                  <a:srgbClr val="FF0000"/>
                </a:solidFill>
              </a:rPr>
              <a:t>народные, социальные, бальные, религиозные и экспериментальные </a:t>
            </a:r>
            <a:r>
              <a:rPr lang="ru-RU" dirty="0" smtClean="0"/>
              <a:t>и другие формы. Большой ветвью этого искусства был Театральный Танец, который возник в Западном Мире.  </a:t>
            </a:r>
          </a:p>
          <a:p>
            <a:endParaRPr lang="ru-RU" dirty="0"/>
          </a:p>
        </p:txBody>
      </p:sp>
      <p:pic>
        <p:nvPicPr>
          <p:cNvPr id="15362" name="Picture 2" descr="https://encrypted-tbn3.gstatic.com/images?q=tbn:ANd9GcTW1bHQMo9On7ulBmIEb9q6diBmWC2V5-dHNrGeYp0avTLzXIb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2809875" cy="1628776"/>
          </a:xfrm>
          <a:prstGeom prst="rect">
            <a:avLst/>
          </a:prstGeom>
          <a:noFill/>
        </p:spPr>
      </p:pic>
      <p:pic>
        <p:nvPicPr>
          <p:cNvPr id="15364" name="Picture 4" descr="https://encrypted-tbn0.gstatic.com/images?q=tbn:ANd9GcRE-Sq5rmdI_UI-u6dguPKrXtrVlaR07--qDKhJXWZdtt8n4lB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996952"/>
            <a:ext cx="2686050" cy="1704976"/>
          </a:xfrm>
          <a:prstGeom prst="rect">
            <a:avLst/>
          </a:prstGeom>
          <a:noFill/>
        </p:spPr>
      </p:pic>
      <p:pic>
        <p:nvPicPr>
          <p:cNvPr id="15366" name="Picture 6" descr="https://encrypted-tbn3.gstatic.com/images?q=tbn:ANd9GcSj23zUj_zhBHepGWxkXBtNMH8GCzZHcmm9-pC7IK6lYJ7YqfIWF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797152"/>
            <a:ext cx="2647950" cy="1724025"/>
          </a:xfrm>
          <a:prstGeom prst="rect">
            <a:avLst/>
          </a:prstGeom>
          <a:noFill/>
        </p:spPr>
      </p:pic>
      <p:pic>
        <p:nvPicPr>
          <p:cNvPr id="15368" name="Picture 8" descr="https://encrypted-tbn0.gstatic.com/images?q=tbn:ANd9GcSt_vU4oGvxR_7TbZeuWIa5sz3ENGG0LnmuEoYKJZJ9nYau-mZ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1988840"/>
            <a:ext cx="2466975" cy="1847851"/>
          </a:xfrm>
          <a:prstGeom prst="rect">
            <a:avLst/>
          </a:prstGeom>
          <a:noFill/>
        </p:spPr>
      </p:pic>
      <p:pic>
        <p:nvPicPr>
          <p:cNvPr id="15370" name="Picture 10" descr="https://encrypted-tbn2.gstatic.com/images?q=tbn:ANd9GcTwPsQ2mZ4Dl_sFUHl3c20yixp-ka9tYZkW2sAYUoKMUjzCDidji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752" y="4653136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Русские народные танцы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Развитие русского танца шло в различных направлениях:</a:t>
            </a:r>
            <a:endParaRPr lang="ru-RU" dirty="0" smtClean="0"/>
          </a:p>
          <a:p>
            <a:r>
              <a:rPr lang="ru-RU" dirty="0" smtClean="0"/>
              <a:t>Обрядовые танцы; </a:t>
            </a:r>
          </a:p>
          <a:p>
            <a:r>
              <a:rPr lang="ru-RU" dirty="0" smtClean="0"/>
              <a:t>Плясовые, увеселительные, так называемые, ярмарочные танцы;</a:t>
            </a:r>
          </a:p>
          <a:p>
            <a:r>
              <a:rPr lang="ru-RU" dirty="0" smtClean="0"/>
              <a:t>Хороводы и игры в кругу; </a:t>
            </a:r>
          </a:p>
          <a:p>
            <a:r>
              <a:rPr lang="ru-RU" dirty="0" smtClean="0"/>
              <a:t>Танцы ряженых и скоморохов; </a:t>
            </a:r>
          </a:p>
          <a:p>
            <a:r>
              <a:rPr lang="ru-RU" dirty="0" smtClean="0"/>
              <a:t>Формирование к началу XVIII века русской народной специфической хореографии; </a:t>
            </a:r>
          </a:p>
          <a:p>
            <a:r>
              <a:rPr lang="ru-RU" dirty="0" smtClean="0"/>
              <a:t>Характерный танец;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Русское танцевальное искусство многолико и разнообразно. Существуют как медленные, отражающие грусть. Кручину, так и быстрые, счастливые. </a:t>
            </a:r>
            <a:r>
              <a:rPr lang="ru-RU" dirty="0" smtClean="0">
                <a:solidFill>
                  <a:srgbClr val="FF0000"/>
                </a:solidFill>
              </a:rPr>
              <a:t>Кадрили, хороводы, ручейки, игровые танцы, хороводы, приседания – всё это русский танец.</a:t>
            </a:r>
          </a:p>
          <a:p>
            <a:r>
              <a:rPr lang="ru-RU" dirty="0" smtClean="0"/>
              <a:t>Как правило, летом танцевать простым крестьянам было некогда (летний день всю зиму кормит), а вот длинными зимними вечерами девчата и хлопцы водили хороводы, танцевали разнообразные танцы. Танцевали они как правило по аккомпанемент балалайки и </a:t>
            </a:r>
            <a:r>
              <a:rPr lang="ru-RU" dirty="0" err="1" smtClean="0"/>
              <a:t>цымбал</a:t>
            </a:r>
            <a:r>
              <a:rPr lang="ru-RU" dirty="0" smtClean="0"/>
              <a:t>. Танцы сопровождались песнями. На весь мир известны песни Калинка, «Во поли береза стояла» и многие другие.</a:t>
            </a:r>
          </a:p>
          <a:p>
            <a:r>
              <a:rPr lang="ru-RU" dirty="0" smtClean="0"/>
              <a:t>Русские танцы – отражение многоликой русской души, в них она разворачивается и сворачивается. Они очень хорошо помогают понять русскую национальную культуру.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 tooltip="Ссылка на 7 русских народных танцев"/>
              </a:rPr>
              <a:t>7 русских народных танцев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1</a:t>
            </a:r>
            <a:r>
              <a:rPr lang="ru-RU" u="sng" dirty="0" smtClean="0"/>
              <a:t>Трепак</a:t>
            </a:r>
            <a:r>
              <a:rPr lang="ru-RU" dirty="0" smtClean="0"/>
              <a:t> — старинный русский народный танец. Исполняется в быстром темпе. Основные движения — дробные шаги и </a:t>
            </a:r>
            <a:r>
              <a:rPr lang="ru-RU" dirty="0" err="1" smtClean="0"/>
              <a:t>притоптывания</a:t>
            </a:r>
            <a:r>
              <a:rPr lang="ru-RU" dirty="0" smtClean="0"/>
              <a:t>. Движения сочинялись исполнителем на ходу. По свойствам имеет много общего с «Камаринской» и «Барыней»: либо одиночная мужская пляска, либо перепляс. Но, в отличие от них, трепак своего общепринятого напева не имел.</a:t>
            </a:r>
          </a:p>
          <a:p>
            <a:r>
              <a:rPr lang="ru-RU" b="1" dirty="0" smtClean="0"/>
              <a:t> </a:t>
            </a:r>
            <a:r>
              <a:rPr lang="ru-RU" b="1" u="sng" dirty="0" smtClean="0"/>
              <a:t>2</a:t>
            </a:r>
            <a:r>
              <a:rPr lang="ru-RU" u="sng" dirty="0" smtClean="0"/>
              <a:t>Танцы с медведем </a:t>
            </a:r>
            <a:r>
              <a:rPr lang="ru-RU" dirty="0" smtClean="0"/>
              <a:t>для гостей выступали 16 танцоров ряженых медведями и четыре медведя, одетых танцорами. После окончания обеда согласно повелению князя медведей было велено отпустить на все четыре стороны, а танцоров казнить.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6386" name="Picture 2" descr="http://russian7.ru/wp-content/uploads/2012/03/1111-300x2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56792"/>
            <a:ext cx="2857500" cy="2105026"/>
          </a:xfrm>
          <a:prstGeom prst="rect">
            <a:avLst/>
          </a:prstGeom>
          <a:noFill/>
        </p:spPr>
      </p:pic>
      <p:pic>
        <p:nvPicPr>
          <p:cNvPr id="16388" name="Picture 4" descr="http://russian7.ru/wp-content/uploads/2012/03/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789040"/>
            <a:ext cx="3356295" cy="22894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 </a:t>
            </a:r>
            <a:r>
              <a:rPr lang="ru-RU" dirty="0" smtClean="0"/>
              <a:t>Присядка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4 </a:t>
            </a:r>
            <a:r>
              <a:rPr lang="ru-RU" dirty="0" smtClean="0"/>
              <a:t>Хоровод</a:t>
            </a:r>
          </a:p>
          <a:p>
            <a:r>
              <a:rPr lang="ru-RU" sz="2000" dirty="0" smtClean="0"/>
              <a:t>Популярный русский танец — хоровод — танцев по кругу. Круг в хороводе символизировал в древности Солнце – бога Ярила. Считалось, что такие движения по кругу с пением песен задобрят бога Солнца и принесут хорошие урожаи.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5 </a:t>
            </a:r>
            <a:r>
              <a:rPr lang="ru-RU" sz="2400" dirty="0" smtClean="0"/>
              <a:t>Русская пляска</a:t>
            </a:r>
            <a:r>
              <a:rPr lang="ru-RU" sz="2400" b="1" dirty="0" smtClean="0"/>
              <a:t> </a:t>
            </a:r>
          </a:p>
          <a:p>
            <a:r>
              <a:rPr lang="ru-RU" sz="2400" b="1" dirty="0" smtClean="0"/>
              <a:t>6 </a:t>
            </a:r>
            <a:r>
              <a:rPr lang="ru-RU" sz="2400" dirty="0" smtClean="0"/>
              <a:t>Пляски – импровизации</a:t>
            </a:r>
          </a:p>
          <a:p>
            <a:r>
              <a:rPr lang="ru-RU" sz="2400" b="1" dirty="0" smtClean="0"/>
              <a:t> 7 </a:t>
            </a:r>
            <a:r>
              <a:rPr lang="ru-RU" sz="2400" dirty="0" smtClean="0"/>
              <a:t>Игровые танцы</a:t>
            </a:r>
          </a:p>
          <a:p>
            <a:r>
              <a:rPr lang="ru-RU" sz="2400" dirty="0" smtClean="0"/>
              <a:t> </a:t>
            </a:r>
            <a:r>
              <a:rPr lang="ru-RU" sz="2000" dirty="0" smtClean="0"/>
              <a:t>Большой популярностью в народе пользовались пляски-импровизации, пляски-соревнования. В них танцоры не были скованы определенной композицией. Каждому исполнителю дается возможность выразить себя, показать, на что он способен. </a:t>
            </a:r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8434" name="Picture 2" descr="http://russian7.ru/wp-content/uploads/2012/03/331-300x2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-243408"/>
            <a:ext cx="2857500" cy="2019301"/>
          </a:xfrm>
          <a:prstGeom prst="rect">
            <a:avLst/>
          </a:prstGeom>
          <a:noFill/>
        </p:spPr>
      </p:pic>
      <p:pic>
        <p:nvPicPr>
          <p:cNvPr id="18436" name="Picture 4" descr="http://russian7.ru/wp-content/uploads/2012/03/4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013176"/>
            <a:ext cx="2650609" cy="1844824"/>
          </a:xfrm>
          <a:prstGeom prst="rect">
            <a:avLst/>
          </a:prstGeom>
          <a:noFill/>
        </p:spPr>
      </p:pic>
      <p:pic>
        <p:nvPicPr>
          <p:cNvPr id="18438" name="Picture 6" descr="http://russian7.ru/wp-content/uploads/2012/03/6666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1628800"/>
            <a:ext cx="4739680" cy="3554760"/>
          </a:xfrm>
          <a:prstGeom prst="rect">
            <a:avLst/>
          </a:prstGeom>
          <a:noFill/>
        </p:spPr>
      </p:pic>
      <p:pic>
        <p:nvPicPr>
          <p:cNvPr id="18440" name="Picture 8" descr="http://russian7.ru/wp-content/uploads/2012/03/73-300x22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3573016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Во времена Петра I танец стал придворным, и предпочтение отдавалось европейским танцам: французской кадрили, менуэту, полонезу… Кадриль и полька появились под влиянием европейской культуры. В это же время народная пляска приобретает вид крепостного балета В XVIII веке русские народные танцы начали исполняться на русской сцене. В 1937 году уже ХХ столетия появился некий ансамблевый народный танец.</a:t>
            </a:r>
            <a:endParaRPr lang="ru-RU" dirty="0"/>
          </a:p>
        </p:txBody>
      </p:sp>
      <p:sp>
        <p:nvSpPr>
          <p:cNvPr id="19458" name="AutoShape 2" descr="data:image/jpeg;base64,/9j/4AAQSkZJRgABAQAAAQABAAD/2wCEAAkGBhQSEBUUExQUFRUVGBcWGBcYFhcYHBcXGBgYFxYaGBwcHSYeGBwjHBodHy8gIycpLCwsFx8xNTAqNSYrLCkBCQoKDgwOGg8PGiwkHCQsLCwsLCwpLCwsKSwsLCwpLCwsKSwsLCwsKSwpLCwsLCwsLCwpLCwsLCwpKSwsLCwsLP/AABEIALUBFgMBIgACEQEDEQH/xAAcAAAABwEBAAAAAAAAAAAAAAAAAQIDBAUGBwj/xABKEAACAQIEAgUHCgQFAgQHAAABAhEAAwQSITEFQQYTIlFhFDJScYGRkgcjQmJyobHB0dKCk7LwFUNTouEzY0SjwuIWFyQlg9Px/8QAGAEBAQEBAQAAAAAAAAAAAAAAAAECAwT/xAAeEQEBAQEBAAMBAQEAAAAAAAAAARECIRIxQVEiA//aAAwDAQACEQMRAD8A6nYwqsoJEmSZPrPjTwwSej+NDCL2B62+5iKkhay2jHBr3fef1oLg1nb7z+tSglGFoI4wSdx97frR+RpO33n9akFaOKBlcIvd95/XxoeRJ3H4m/Wn6OKBjyFO4/E360Qwa9x+J/1qTQigjHCL9b43/dQGDX6/8y5+6pEUcUDPka/W+O5+6h5GsfT/AJlz91PxRgUQwMEve/8AMufuozg1jd/5lz91PijoI3kY73/mXP3URwQ73/m3f3VKoRQQ/Ih33P5t391H5IO+5/MufuqVloBaojjDjvf43/M0Rwg9J/jf9alZaGWoI/kQ9K5/Mf8AWjXCAc39tx/3VIijigZGHH1vib9aScEDzf8AmP8ArUihREcYEelc/mP+tAYQek/xt+tPzQNFMHCfWf4qPyb6ze+qC/8AKFhFMZyYfI+kdXtDMDrlM7iefcRSD8o2Fk6XyoE5xZcqRMSI7W5ECJMyARrU2GVofJfrP8VN+RfXufF/xR8M4rbxFpbtlw6MJBH5g6g+B1qUBVEXyP69z4h+lKGF+u/vH6VIAo4oiGtorcALMwKsYOXcFIiFB5mhS7v/AFV+y/426FFRcIOx7X/rapC0zhh2fa/9bU+KKFGDQBrEdP8AEsIkOqQ4mQMwyjMAVaYj00IHfrBluRZNrX2eKWXfIt22z+iHUtpM6Az/APypYFcXtY28zl7GKvKUKorhEKRcYIAoyHUMBmUsORlp11OA6d3URzca3dy5beZRkCuHvS17koZVXVTlLDSAdM89bPWrxZ9N8BRiiVgRpB7j3+qjrbAzQoxRTQCjoA0Rog4pjiGOSzba45hVEn8B98D209NZr5QcXlwTot1Ld1spQM6KXCOjuAGZcwygyAZg7GYIZy/0yxFws1t2FtiQoASQJO0LmnKY1O67qZhPCenGJt9UIF20XCszk9ZBOsEue0og5WE6kdmNMtaLvaFoDMV5KJ0YygcaA65QHaJYchJEi5wO4jwtrOFhiACSiqQEJXKuYaEhhmgSpjKK81vX3HbJ9Oy4DiVu8me06uskSORG4PcfA1KrnvyXG8TdYKgw7y2YAAm9mGwBIjKe86gbaqOhTXfm7NcrMoUKAo60ghR0KFEHFZ7pJ0p8ldECKS4zAs0AwYIAALE7co19h0Fcg6Vu1+9dvtmRAWROsBCRb7JlgGKmZ5b/AEtdMd3J41xNvrY9Hena4jECw5tKxUkQXBZhl0UMNdc/PkPGtaDXDFt3FcMCqXLbKVlmYC5HWKFLJmVguuUjLy0kEdySYE78476nHWr3MKojQpny1JIzCVnN4RB17t66MuM9I8RONfzkVmfKRbtaAFhFoggqe0rEH0iSV0hi5bFm1JZQVAUqg7QVsxY5hroiuRmAIJzdsqk9N4xwlL183YBKpk1VGGY65u0shlUmDPMd2tDf4ZbxFhlslbksMhTIAlotFw5tm3uDNqSCQJlp43iusrK9GOmlrAYhTeZltXA9t8qkgOvVwzj6RDZ+0ASFZRqNF7XavBlDKQVYAggyCDqCDzBFebPlD4b1F62GILOLjlEEC2hcBEUAxEhhIAkgnXl1b5Fr1z/CV60nKt24tssf8sEAAE8g2YD1V15mRyvW9V0EUdJDUoGtJUe956/Zb8UoUd3/AKi/Zb8UoUETC+b/ABP/AFtTs0zhvN/if+tqdBqNFCq7jfCFv2srCSuYr6ypBHtB98HlUjHY5bSF2O2gHeeQFUTcUYWzce4wO/ZjKOfuG0ka++s2t88W+wixwkZLeYIQQc+Y6+a3ZUCBGsfZBkE60OHdGWZluFmtslwRlYklVMEA5iMp9HL69SYTYvo0daer7WZQ8qTPaARgQCARoNSMo7ql4LitzI+UKVXzDlbXztN4aIGo8a5yzcrp18vYu73ELaMEa4gY7KWAMerepVc94cFuIrMysxOoJkMSsspO9tj2ipkHRidoN50c4m2bqSSyEEoToyqAOy0coOm28coHSVjrjPpp5oEUSijrTkKaKjzVgflL6ceTr5LYzdfcUZnUwLCEgST6bDYSIBzSNJBvj3yx2LN0pZtNfVCRcuB1RRG/VyDnjUScokaEzNc6+ULpdbxmOS/h2dVt20RHYOhzyzkoR5h7QU98d2tUmMxa21AGWREAgn26HQ93q9VDg1sNa7Q3MmRm3A5d2n9xri3xcWvDemBt3Q13Jdt7XF7COVIgwy5Qx02YawNQYI6t0e45h8SXvWmsugBN3NCtGSGN0NGVBOpYelGaa4hjOHggkAQPpICR4TrIk+JqnsW2W4ADuCNt/Ajny0O+nhM5kk8L1XpDhvym8OLiyLyWzOVAVdbZGwCuUCAd2sbd9bKvKeI4bK9+h8Zkacp3Mc/zrtHyQdNPKsN5NdPz+GULqZNy0NEf1jRW8YP0q1LqOiijpApVaApF6+EUsxgDemsZiSi6QW5AmPWfGBrHhWU4pfu4gZWyZFHbBQsCRPaI64Kq+DjXedqluLJrS8P43avki20ldSII0JIBHIiQdR3VTHCgXWBsrJLKWUjRCxZCdZ1BPiCT3VE4Fw8KbjMCDmyECQvZVczQFGpaQTH0ByEm6wuHUCbeVgSSJ5E+cJid9axutZivw3RxLtxC4LCwQVdlSXbzokKBkBiQAJKidtdSKqvJWWSrsCTOgETHcZ7qzv8A8UXxiLgUi4qgHqgADALC4bbFVlx2eySy9tdQGLLrnIl2+tvVBfvAvcddQDBmYcKDmA7yCkj2981Y8K4ql+2HRgwImRI8NjqNQQQdQQQdQaq8fjguNSyO0XttdYE+bDBUyiD55DTsAEOuoB1WYoun1vEXcGcJhFBu3g2dixUBdWvLmjKHbMFAJEhn9Gs5wPjN7h3DGbiCMLtv5uxbaAbgC5UQkDtKkSWBYZCoJMBQjpn8pq2WdLCZryM6NdeSiFWKkqv0mMGNgJ+lrHK8dxi7iS73S9xmOrHkBGg2CgaQAAPCqx11n0RxXiNy9cN242a7cOYtHgNu4KNAOUDuqBlMMpLBTBI5EjbMOZ/CanWMMAGYnWIHOAJ5x4DaoIxAzEEbmn45S/xpegfTrEcMvSs3LLwLlonQgc05K4HPY7HlHprhHFreJsJfstmt3FDKdtD3jkQdCORBryKU/vw56e2u1fIL0mQ2HwTNFxHa7bB+nbaM+XvKvJI7nHcYOnPTqtz/AKi/Zf8AFKFFdb5xfsv+KUKjoiYcdk/af+tqeUU1h10P2n/rahibxA7IDNsATAmPpGCY05A/mCq7pNIsSol0KuABJhSM8DmcpMeMVh7vHC7rIUqhQsVuBgxBLNJaDBUqBG+omd9ocR1aMWkvA10liQAoHIMSR2T6XdrWS4r0IxOdQga4SjM1w3MuVjmd1Uh85LFsgICiOR1jnfXf/n1JMtajgnFxetyyFSpAbSVmM0hhKnkdCY0qxuWyw29nhWFwMYS5e62WD5S0ELlZAwIYZe1E7nsiNSmoqZ/jtpLRu3bXZGi2iqd8BiVBA2P0jOYeoZyref0MQLwvdRat9YpBZIIRkyMmZSWMHV1IEcvqyb7CcH6sKYK3oktz13G5BXw589TNRuhioyNi2ZcxBTq1A/8ApxmlrWwLuWyy0CcqQOZteLLmCvcYKqEkyQBBEak6SN59kGTWs8YvdviZgOJBiUaA47tiO8fpUys70bttdc4hhCZQlkQw7J7T3IJ0zHKAYGiE7NWiy1uOVYjp/wBO/JfmLBAvESXYAraBBK6HznMaDUAamdAeRcQxnnXHdsxBZnJLFiTrM7k/dHcK03yxYDqsf1kaYi0pBnd0+bb3KLfvqP8AI9wTCYi/cTFWjcv24vW87sUKCFIyeaxVoPamQw0EVm+0lxmcR0Nx13CNjmtkWYH2zb/1FSJ6vnJP1gI1AwGJXIMoXlIGsaRqCNZ118da9NgjbT1T3Vxr5SeiAweIGJsqFw99gtxFAhLp5qoEgMAdBpM7SKdTYRleutyVkCeW0yNlJ31IP47zWfxNgToYPKTp7f77/UbU3VKMYzDWVgtmIKLpP29PxO9UWKsumoIy7gNE9/Pw/GsyFS8Lx1YIckEaSI1g6a6DlzPvqVZd7brew7tbvIcyMpIOg1BBHPxEHUGQTHUPk/8Akewy27WKxJ8oe5bW4LZC9UudQRI16wgHcmOcbGsz0t6F3uHXXZbdy7g/OR17RtAnRLnMQTAOxEc5FXP2H39ur/J70yXiOEDnKt5OxeQfRcbEDfKw1HtH0TWmJgSdhXmbBcZfCXRiMMctxdd+zcWZdHAMMu89x1EEV6HTiHXYEXgCvWWOsg6lc9vNHiRP3VuXUVOOxiJ1d2+yh3IYA75HHZUaalZA7zrEkxTV/gAxAN5bfnoBlcFWcKXKjtAG3OYrm3AaQOdWPGMMpxeD0Ercc7DzVtXD3bBsh30IWr6pmtfKxz/GB7FrD2rlvKslbhDlFl9yVQEXZc6QQylpjchjh2MFtl6q6IudROjFXsraaChZwCSSq5lbddRvV104vst2xB0y32y7hmRUcSOfZDf3NVuFwzAEZU0yNADtpEEQXJOUh1k6mBtpOb55G576t+IcSRFLAXLZH0ihK8x2mUlY56nnWcbFA3CpYrcLZraHLmS4qETkJDHOp1WAGE8mJW1wWJFvF2+tRIMoHh/ObKbZ7bN3ZeRGYRILZdhdwaPqygkSAY1E7wdx7Ks9S3GP4bhrlvENlIspfbTvkCAYaYdlA055eZ86l6d2buH4n5Yti9fY4dbGHW2rsBcz3DcLlNVARoHpG5p5pK7O9gFcNZulQWzBdB2hPZYE7kaSBEN4RMjgePdjcs3gBcsldQZD23nq275IUgg81J51qfxjr15Y4pZvJiWTEIVugksj9ky0tP3zRi8eSE+ojuj+/XXqTpH0Uw2Ot5MRaR4DBWI7SEiJRtx378q8ycU6I4jDYt8L1fWXLbQCqOxdSJV1AB0IYeo6d9V5++ELrNCWkeBIquZC7QoLEmABqSSdABuSa0uK6G4m2me5bE6E28wL5dBOVdBqQIPakgRrVdwLjBw1w3URetyRZcmepYkTcCkEF8shZ83NO4FWXSc59r/pp0Cu8NSy1x1ZbqJOozW7uX5xY3ZM0ww00g6wTUcIxFyzdS9YYLctMHUjv5g+BEqRzBI51He9nfrLjl2bzmclmJ31Lb++n+DYe/iL62sOjXbjbKI27yT5oHNiQKM32/5el+jvSFMbYsYi3oHRpWZyOCgdD4g6eI150Kqvk76L3cDg0t3svWs1244U5gpYoAAefZUT4zvvQo9M+vWgS6cp59pwOX0mgb/3vpVZxHjqW2KIDevxpatwzSfNzbBBruxGk71MuNClgpaDdgLEk5mIAkgSYga7sNhNZ/o90ttN1du3lIugurlspuSxHakQbogqyzMoYGWKxW4seB8BIY3r4XrCZW2hPV2hJMATlZ5Ml47o7y/xV7zlrYGS0IzXQdSsAsqqRMzpOo39VM3uNXLiZrfzcGGBCsYI0gSDMkbjafCmQzXMov3wUOoQW2QvyjXzt+Q5+IINTnL6y74S3ed3yIygMLYYmIgrmnc7EjtDTLzmrHBYKygzlbShSks5AYHLDZXAfMTlbTfSNBqZx4aouX1803FCqN8qtInTZgGA0021qSuCtWy1zICV7Q0k5YkgabQx9w7qw13bqmwVlMK104K1exMgMFJFu2MoYyjNHWEkEKVVo1j6UyejVxeJfO37qt1Z1wgQoLTiR86GYtdO8HRD3GtBl+dQ96ssnc5crJ7lLe2shxzgzYfE+U4YhbqEA6dllYeaw9Emdtgv1QRpydGmjmoHBeLribIcAqdVdDujjzlPf3g8wQedWFbZY/5UOizY3BE2xN6wTctgbsIi4g+0NvFVrkvRLiow2NwmIkLbzC25JAGS6MhJ7gpIJn0K9FVw3p/0RuniVy3atHLfbrkgHJ21AunuDZw5Ov0wRGapf6sdfbgaATbLW27wzMPaGJH4Vxbpr8oRxls4ZFLJnPzz5YIQkZrahZEj6RMwxAAJmtpxzpJdwvBjbvuDinTqEZfp5jlzKebJbnMdO0B3iuWYTh5ZlS2JZiEUa8+XhrqTyA8KzbMCMHay3EVQcm50HayxoD4ELPrHOkcUwMABMwa4wQBSYluztJ37hH5Ve8Qyi51aEFLK9WrDTMZButvpmcn1QBrFWfQnhflOPUkdjDqbhnYu0rbHiZBb/wDF464+qfjqPQUquE6pGz27LFLbb5rRVbls/C4Hspj5TeJ9RwrEtpLqLQ9d0hD/ALST7KgdDAMJi72D+g/ztluUKAr2+4FYBAHINtAFR/lpxgGCtWpGa5eU67ZbYLMSdokoNfSrrPEriuIst1eSNXIA1JknY951gT4V6iXBBcP1Q2W31Y9i5RXnLgtnPjrT5exYZLrSHylg3zKMwDZc9wBMxGksTOWu8J0utlHns3ULDqpDvp5pYL5qneTpGs1OfFO2bnWYqy2sCw7ie92tD2aA++ryslhL5dbapmt5VgEMuZrYH0tCFBYBtNYI9VSmssTqc58XuED1gmPu91T5xfijdOMaAqECTh3W7c5ZbbBrTCe8q5Mdyk91Zm5i2QXGuqrdUUVUZN+2qZkuQYZgB83DGUHndmNLjcMAmV4YkkhSYBOklojMB3HScvPLUK662rBFzKOqY2szMozZXBtkk7kqVJn6XfWbba3mTDF7DSGDMRb1bLEiZzCBO0Zl1jzl0lVNWfC+kTJNktm6q3mFy4YN1FnMdOarlmdeepkUzgGS6ZRp0DbEQrel3TG01E4xgOobrUkgdqIBHPOhHMMJH8WkEVOes9avMvjT4y0uKt2GgQzBxmAb6DEgg6EHY/loQdlSuPfXR7FvSedu5cBMeIuDbu9VJweNS5ZBSENoqWQaZRGoiPNKkkfkQYO0hOPYkaLYAzT6dwmI7+wdfAV1cFwKoOI8NtXsT84gYKEBB2OYXd+R1A/uKv6y/Fca9vilm2CMuIsXYmNLth0dfeHg/ZB5VQnE9EAHa5bJIHbW3AHbABUZ9DlkDeSJiQNKx/Sv5JcPi3W9buGwWglltqyXO+VlclzvMwSDIBknpiYkEqZgFXJH2SoM89NR/YoWsIMxYHsuNUO2b0h3EzqOeh3mWSfRfXmDG8DTB8T8mxvWGwlyHZDlY2j5txZB5EMR4Eb616U6MdF8LgrWXC21RWglgcxfuLOZLb6axrpWY+UroMmMsAoIv2gzI3pA6lG5kHkeR9Zmd8k/Gev4bbRp6zDTh3B3GTzJ/gK+0GjE8uNTiPPX1N+K0KPE+cvqb8VoqOkRlthlYECCXB9RZprFcd6Onr4QL1j5b1tYWHZJF9GMdoMvV9o65gp1g1trB0P2n/raq/jTZWs3JjK7L8dtxHvAPsFStc/bP8Nx5e0B563pdSd1EqRHcPo/VK7wRV1dBKW0TMxVgG7xHpEwBERrrpzNU3D4sG5aC9q0VxFtTA7N5i1xR6znHsU1Z2cUiMSD2WIyCTucvZA+jqTzMCdKw77/AAvrQzBtAxkmPqhggHfAJPt5cn7NslmUgHsrp4ag+vSBUfAquZmnWC0bgTvH3aeNWhtRcBHOVPrjT8I9tZcuiMINlac1swfEFSFb2j7waRjMCHbXUFQSORymPvV2HtqYqzrpO3s/v86D6AsdSJ8NN4+6t4wp+GjqcRlHmP2T35vOU/ivt8K0cVjeJ3ioUg6owbnyLMT7YblsR3VslPdTn+HQ4qt6Q4yzZw9y7iGy20GYnmCPNy97TAA5kgVYmua/KrwPH4u9Yt2VU4dQbjMXCIrgtLXSToFWIifObTu2y5dxzjlzF4rrrmigRbUnzFnSY0nmTpqfAVosHZ8jwputpib6sllSINlIHWPB2aNB3TGxaIlu3hcA0s4xmIWctvzbVsj6biDEEaBiXOhyryoL2MvYu9pme5cOkDtN4Ik9hROhYgAEkk6mufu7V1MS6S62rKl7rEIqqY1Oi5jyHrPriNe6dC+iq4LDBJDXG7Vx/ScgTE6wIAA7lHOa510T6E3bb9ZZCNdsybj5sy5wJFtJADkdlicwDaeaIrovB+ly3lX5u4HO+nY0GpVzErpzAbkQCCA5yKoOmB6jFWb6nKyXUZt4ZCQrju81nHLf1VC6ecA8suNirTlzbXq+rIy6KxU9U06lifNYCTEMOzVl8oiF8OHG4DSV1hTrM6bMvd7tas+i3CXLC4y5LYhwIjO7DNmjkozT4mOSgC37wc34T0NvYK7Ze4pFy9ZuXGtgeZ1bKcgC+dcykNGgzMRpGathwPD9bmDZMiXCoVVYSFOiuCo1BmQCQ2usTNt00CnFYdS2Vns4tLZgHtE4YnTSdAdJEidqhcBxF172VhbKogz5SRkvGGIynUKZ0nU6n6OuO563z9NLbtE7+4U+BA0HspCXPUKaxeNCACdTtz+7+wKRTZwsy7k5jB02UKZCrptME958IAq+NYLPauDYkMToGB7JJDA6GSkbjvBGhFpYuFlB5HUc/b/z4Uq/blduUATPIjX++Zp9it4Bw5Led1EZyBGkKFEBVjZRrEzv6qn4+1mtkGoXCsenatllDLda2QdJcljlE+cYE6ciDtrU/GHsGe6fdrUgy+CuNbuWmLlF6opdEAhlVWUKZ0ksVjxYeIrb8Ow8O53AW3bB7+rDEn3uR7KwfGbea2QCQVtsw9Ytq0ESOf5eBrf8LKG0CmzS28mWJZp8ZJrpx/Gf+n9TKwvTnBvd4hgMhgWeuuO0kEdZ1dm1ljzjmJaDpCNPcd1VRcwfWvngbgA88ircymftPm9tbckfD4gXLLNEEgK49FywW6p9w9YM85q7BrM8Sw10YhHzKFa5bV1BPbXNKyCNGkcjyPiDphtViqXpA0CVMOAcpnTNBABHcdp8B3Cua/JLx/8A+8Y6zPYvtcdPtWXIHvRif4a6XxojU7kZdPUQSfXAn2Vwn5NLhXi2EuencdT/AB2rk/iKlrHdzHonF+cvqb8VoUMY0FfUfyoVW0fDrAP27n9bVWdLL4t4bO3mq9vNozQC0bKCTqY0HOrWxz+0/wDW1Le2GBBAIPI6/dUrUuXXOcdxbNibbnMrP82ylLlo9WwIzRcgkAgAEHQtB1Iq5x+DTOdO2GBBkicwZUOWcp7RA20Ibwl7j/Q9biKLQjKQyjMQUYfStk7aaFCQrDTTehYIxFsqexetlhHosCQR9ZSV+4HddOee+us61Z2bGYqynsMGHqV1DDTkQQB6oqZeJzjuhp9YKkfcW9wqFwvKVgGCCRE8j2l09RqbdWIM8xPqOn3Ej2A0c+vKcsXZHdyI7jzim8ficiEiJPZWe8/pv7DSwCrcoO58eXv/ACqBxxjkX19/hvrppvr6udVlnOO4iEdokQwnQkwuVR62Mgb7+Om+UQI7qweKtM7qT5loG4IGhKwLem57YB13jlBnUYXjiKi9cwRhIYkQpZRLQdtpPLY91Tn7Xpa1DxrKQc8ZFEtOxgTr3gDWPVT2Fx1u6Cbbq4BynKwaD3GNjVFx3E9X1YcFouTkUgG4Drb3YAxcyyDzEyANd1lmulnyZYW+9y+tzqLjdq6RG2paUJAVmBmTroN5aYXR7o0pJtYG0y2ySLuKctLciA0Bmg7KIAOsDRhdWLNpr4/xC3qWi2T/ANAHNorKdQ20Z8ymAZBEDd20AAAAAAgAaR4Acqmav0iYDhiWLPVWxAAPtJ3J8Sao+jnA0Qdk/NlVKDM0poAV8QFgKdwDl1CrGrqk4FeOa9bP+XccAgaZc0qD9YKVHqKnvq4io6ejLh2nWVMfaExPv+4Vq8GmS0gOmVVHqgAflWc6W2zcfD2h/mXLYI70zgv7lBPsFWfE8Qc6wSVkAoonOxM5YGsADMeW06SKn6qPx1bBttfxIXKisqEg5grZWYrGssUG2sKO81keD8TW4jNZJDXDdUvCBjcXtAvJBEg5zlB2YgCt7gcNnVmuoZcssOAfm9gI2AI1I5zrWB6RcKTBYySpGFxOpgFuruqrLMScwCsezroSQPm6nX1rXF/F1grl50ANxWyDI5UmCwkNrEz3kj2AGpdvBgMWJkmNI5fj+GwqswnFktWyotjsCBDAqw1KkEmSCNRE6DTmBNt3MQ69hUtg/SaZA7wuvLvj2VydfcWdxwo15xpzPhApsswM/SbQD0RzJE8v+KZS0EglizbSf92Ufd3zzpWMxBtW+sKM5JAYLqUXv+yu59prUYtVXDOBXEKBbpyoSC51uHWSoDhlVNh6XMETFWXSPF9XhbhmCRlX1vCiPf8AdR8DvMysHZWcHtZNpI0gbiQA8GNHEaVWdKrjNdw9pTqxLkc4URMzoJaJ8aWYT7R8V27TuNJS4BpyyuBM7aKNPGrHo3YYYkqhcIPnGOaQ2YMqLHcJJmT4jzIg37c2jakFmtlB3G44uCfAZq1HRy7aZG6sdpTlua5jmHItsYBmAYGbxq8z07qdjm7GXWXOXTx3/wBsn2U4iwKZuNN4Dkqz7STH9P30vFYgIhY8gTXVxZ/pjxtMKguuTCPbZoicodQQJjvMa71f4cmJP9/2fuisf0l6HniWFOe49qIdIghiA2rrzUg6ajedRArXW7k2gR6P5eNP0ZvpVeuNZvLZUvccMlsKRJcqwSJIGjQZ5amo/QP5ObWFw1g37VpsVbJbrBJKkzlAPOFMbRM+urXguFzXy516oZZGxdwCfXCkfHWiqfZZNRMduvt/KhSeI7r6m/8ATQqrCLa7/ab+omnVakLz+034mjmgUKyXSXgz2bj4zDkhoU3FjTs6F4kfRjMO5FO4M6yaEVLNWXKxHBOla5mW4rRAcFFLhV084AZlIlRtoedaXAcZs3zFq6rMN11DeMowDR7KoOIdDms4g3sOPm3BDosgpoDKAecCQNBqsmJB0c4f2xFxVvRrBADqwPouA33nwrHs8bv+vY1TIY2B5x+MGmL9uV7WWI1ZomN4jb2zy2qPh75AIIMd7Iyb66kkjn4bVKRQ2phiNtQQD7AKrCq4hh5BVV5ZiOcaraX1zr/Ce+qrpCAgBaB2i09zMfm9fah99ap7AAMkb5mOmpHf4ae4RVJiOjYxpzXGZbIJyqpEvplzMTMfS5TqdoFLG+b+nOGXsLlU4W5atwAsr1cMIgZuTd/f76a44xuGLpVcpUIwVmRiTJzASyxl8QIMnuuMB0bsWVYW7aqW3Y9tidYJZ5JieenhTeD6NWrdsLqXGYC5oG7TZ+WhEgaGfNEzVy4xptLlrFWjmyt5yODOhUlXBkAggg7xsPCmOhWLfJdsXWzNh3KKx3a1rkJ74IZZ+rz3MN7FzDX2YqeqZgesmQHbRswnMEYkGT5rBjLBql8Sbq3TFKrKySLqxq1vQODG5Gjjv6sAb1P0aaqC6wt8RjRevtKdgBca0zA6+mFdfWv2RF8jgiQZBEgjUEHYiqTi+AF5+szsnUyqlcu5KMxOZSIED2g1tEXh1rrOJXSSCMOihR9a7mk+xQR/HVxw/g4tu1xjmcyJyhQqk5iqgbSdSSSSdzAAGU4Bxfq72Iu3VLS5ttcXYC1k7WXUrmDoYE7HXat2KkKFV/HuCpirDWn0nVWG6ONVZfEHlzEg6E1YUKqOMYF2tXWwd4qjqyxmAhgW7dsEkdltGU8wYG2m14Zie1dZjdUMwyo6+aAI7BBIKncDcVf8a6PWMUuW9bVtwpIGZfsn74201BrE4rCXMA4W4zG0eyjnMQQZgTqQQdernYyhOqVx65s9dZ1v20+GtGczT3gb5eXvj8++q5+PWr1m2CB88NEdQ+qntLA0Yqw15CJ7preF4snq9XuqM9pgyoZTXUgMQshQsFQDHnNMMprGVwy5oNzReyUUEZEVQICBe9QSCdQRLUlVo8BYtqocKglVzMABmgaSRvE8++shi77/AOJYh8yLlt2UXOSq5XYES0aahxsRL61d3uIMtrIVIIbIdV1UkdsCdpbnuBOkgVTpN5wkM/W2bah0DAXMpct2tgZeTtoCR4L9YLnh3DzdvuofIVEMVMkEQCCDs0HXcancNWqweDSzbCroqgCTvCgAEnnoNz3VE4JwcWQWI+ceSxmeeg9ggez1UvjWE61FSYlh3GQJJkHlH3xtvXST9c7dIwWNm31r6dZ2tZgCNBt3e8+uKasYVsRle5HV7qgntdxYnccwI1kT3GLx3BkIiq90AuiwHMZSyqQxmSIPeTE84rRIgAAAgDQAcgNq0yOKqVecKYmQjCBoQRIAE7HlrVsaoeIYNTeuDXKbRYqGIUvMGVmGkESOekzNUO9EWnCqeZa5mMkyQ5EyRLaACfCrqsj0KZ0v4qyZyoUdQe917ceEjXxJ8a11QQuIbr/F+VHQx+6+38qFBDbHAFhlfRm1A0847a0fl49F/hpGXVvtv/U1CPVXO9XW8ODGifNf3f8ANH/iA9F/d/zSFFKAqfOmHPLx6L+4frTGJa3cEPaZvYsj1HNI9lOxRGnzqYrLeHZdbVy8BtluIrgQfBlb2knlvSb+PxKkKEDE5jKiNt5zMI3GxNWy01exCJcTMwUmVE8yxUAD2xSVr5VU2Vu3LkXwwTLMI6kkgiARsBvqDPdFXiY0ABRauAAADRIAEADz/wC4prDay/pHT7ImPfqfaKkzT5XS20g8R/7V3/y/30F4if8ASuf+V/8As/uaXQFPlWcJHESf8u5/5f76RduZnU5WE9kzlgjUiYYmZ29tPCsf8rHWrw17lm4yG2QzBWKllMoBI185lPiARzqzq2mLTopxMkXFtq74W2RbsXJXt5ZW7lBI+aDaKdZho0C1Y3Lk4bNtmBY+tiWI++nOFYXq7Fq2BHV20SO7KoX8qg8SvC3hb7n6AvEQBIAzRA/v8qs61ELogo6ly6MxN+44OhgrFqRJ3hT7zy0rSniH1H9y/uqBwDBG1hraN5wWW+23af8A3E1YipOri0hOIyP+ncHryfuo/Lv+2/8As/dSqFX5VMJ8u/7b/wCz99IvXg6lWtMynQgi2QR3EFoNO0UVZaMxi+hGEcz1F1I2CXFAEbRLnKBuAIFR7nRm6v8A02a4vo3hZaI0mSGzGNJ0Op1rYFaGWs4stZrAJfsYabi2vm5BCZ9AD2SSScxgyTG8+up3BbTL849sm445ZVVVMQqgmRoATOpI8AKkYhM+W3ydmdu8pbIEe1soPgTU+rhaR5Y3+m3vT9absXS9xiVIyQoEg6mGbbwy+6nWuBQSdAAST3Ab/dVPxXFrbwwzA5rhmBM5nOaB9aTlA5n21qVDWLxvWY62iyRblyB9UQZOw7TLv3ac6vfLG/0z8S/rVV0c4GLFuWk3HCl2JmIGij6qyfaSedW8VNoR5a3+mfiWmcOpZjcOkF1I32Kgf0z7akmoz3Atu6eQnf7Kk1ZRTcEYjF32AzCB4RLEiTsdvxrQjFN6H+7/AIqn6LWfmmun/ObMPsDsp74LfxVdlam0Rb9wsyyoAhtjOvZ8BQpWIGo/i/KhV1EQmC32m/qJow1JfdvtN+JoA1xv26FZ6UGpFKWoHA1FNFRzRBrVVxNybioCkOERg2pKszTkG0wDJOwMwYANrNUPSC9ctt1iWnumbRARMzELcJcAx2eyee4bTUVpY0Ow/KizGszb6X3W3wOLX12rnI/VQ8qmW+kLH/w2Inu6th97KoNZ0XIJ17tP+aEGdz6tP0qu/wAdTmt0axrbO/h3+zup5OL2SfPUevT8RWVxN9p99GyA7ifXtRA0YaqhSLFUnGlzC0n0buIVT4qrPdceo9XHdqKu1asb0gw13AWHuo9y/YRhcNtyrPYYOGRrTkAm2G0ZHJhCSGGUg9JPGW2WhFVPRnpCMZhlvrbuW1YsAHyyQpyz2WPMEawQQatGugbkD1kCgWKBNRTxS0N7ifFSP8Xs/wCovv8Az251dEwGhNR1xtv00+IU8rA7EH1VULmlA02aNaoqOKcSt4UG9dOVQ2Rj2QCLjAgzpBmDqQN6NelmFO19G+zJj1wNPbVjicHbuRnRHj0lDd/ePE+899RMc9jDWXuuttLdtS7NkUQB+fcOZNPQ0/EkvgrbMrGa4crCE7hIEl4I05BuYANVw7ilm5iDcu3Q11SypaAZurgspbKoPbMEeC9xZqx/Q6+3EGxF/G4lkw9xybWGGINsEaDtBGDFAuVQJgnMY5noXDL2EsW1tWWsW0XRUV0AEmeR1kn76UWSY5CY7U+KuPxFPg1Abjdkf5i+wz+G1OrxK2YIuLHrioJRqr4mpNm6q6F3VJmI6zIk+zNPs0qxRwRIII8DIrG9MumuHwLkXBdZx1d9AqypEsra5gAYVh4SCJ2rURsbFpUVVUQqgKB3ACAPdToNM2LoZQykFWAIPeCJB9op2amCNjTqv8X/AKaFFjz5vt/KhVDF0dpvtH8TRAU5dbtn10WauNnrf4ILR0YajBoCFHFG1GDTPU0UUeWhQqggtHlpQpOas1R0AKFAGgVFGBSZpQNAYGtLKgiDqDpG8jnNNg04GrUSsx/8uMKJCnELbLFhaTEXktqTE5VVhA0nw5RUi30Cwo5Xto1xF86RHp1oAaOauCnt9FMOojK7bedcuNt3S2lPDgFgDzO/6TnffdqsaImpJDUNeD2R/lp7ppyzgbaHs20XfZQN9/fT9Cr4gTRqKTNKiqFU1ewyupVlVlO4YBgfWDoaciimqK49G8KZnDYfX/s2/wBtIToxhB/4ax/KT9Ks5oqmQR7HB7CebZtLpyRR+X9xTg4fa9BfdNPCgKSQIsYRE8xQs9wrF/KR8n7cQ6t7RtrcQFGzlgGtkzAKqSCDPL6Z7tdwtCK0M5hf8SgApgEAgdl77QAOUoAOWnhznSfh7GL/AMy5Z/gBP4rVpRzRFe9t1Izvm35R6P8AcUVO4/Zfb+VChpGLkOdvd4eumDeM8uXLvI8fGhQrV5jWiF9vq8uR5x4+NP2ixjVfhPh9ahQqSRLTvVP6SfAf30rqH9JPgP76KhV+MCcjd6/Cf3UpbZ7x7j+tChT4wAqe8e4/rQCMea/CfD61ChWPjAOrbvX4T+6h1T+kvwn99ChU+MXSxZb0l+E/uoCw3pL8J/fQoVr4wKFhvSX4T+6j6lvSX4T+6joVqcQGthvSX4T+6j8nb0h8J/dRUKnxgPydvSX4T+6h5O3pL8J/dQoU+MQnyR/TX4D+6h5M/pL8J/dR0KZATYZvSHwn91GMM/pj4f8A3UKFMAOGf0x8P/uovJz6X+2joUBdQ3pfcKHk59P7hQoVQBZPpH3D9KHVH0j7l/ShQpijFo+kfcv6UXVH0m9y/to6FPxBdWfSb/b+2gtr6zf7f20dCgZu4EMIZ30M/RH4LQoUKK//2Q=="/>
          <p:cNvSpPr>
            <a:spLocks noChangeAspect="1" noChangeArrowheads="1"/>
          </p:cNvSpPr>
          <p:nvPr/>
        </p:nvSpPr>
        <p:spPr bwMode="auto">
          <a:xfrm>
            <a:off x="155575" y="-822325"/>
            <a:ext cx="2647950" cy="1724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data:image/jpeg;base64,/9j/4AAQSkZJRgABAQAAAQABAAD/2wCEAAkGBhQSEBUUExQUFRUVGBcWGBcYFhcYHBcXGBgYFxYaGBwcHSYeGBwjHBodHy8gIycpLCwsFx8xNTAqNSYrLCkBCQoKDgwOGg8PGiwkHCQsLCwsLCwpLCwsKSwsLCwpLCwsKSwsLCwsKSwpLCwsLCwsLCwpLCwsLCwpKSwsLCwsLP/AABEIALUBFgMBIgACEQEDEQH/xAAcAAAABwEBAAAAAAAAAAAAAAAAAQIDBAUGBwj/xABKEAACAQIEAgUHCgQFAgQHAAABAhEAAwQSITEFQQYTIlFhFDJScYGRkgcjQmJyobHB0dKCk7LwFUNTouEzY0SjwuIWFyQlg9Px/8QAGAEBAQEBAQAAAAAAAAAAAAAAAAECAwT/xAAeEQEBAQEBAAMBAQEAAAAAAAAAARECIRIxQVEiA//aAAwDAQACEQMRAD8A6nYwqsoJEmSZPrPjTwwSej+NDCL2B62+5iKkhay2jHBr3fef1oLg1nb7z+tSglGFoI4wSdx97frR+RpO33n9akFaOKBlcIvd95/XxoeRJ3H4m/Wn6OKBjyFO4/E360Qwa9x+J/1qTQigjHCL9b43/dQGDX6/8y5+6pEUcUDPka/W+O5+6h5GsfT/AJlz91PxRgUQwMEve/8AMufuozg1jd/5lz91PijoI3kY73/mXP3URwQ73/m3f3VKoRQQ/Ih33P5t391H5IO+5/MufuqVloBaojjDjvf43/M0Rwg9J/jf9alZaGWoI/kQ9K5/Mf8AWjXCAc39tx/3VIijigZGHH1vib9aScEDzf8AmP8ArUihREcYEelc/mP+tAYQek/xt+tPzQNFMHCfWf4qPyb6ze+qC/8AKFhFMZyYfI+kdXtDMDrlM7iefcRSD8o2Fk6XyoE5xZcqRMSI7W5ECJMyARrU2GVofJfrP8VN+RfXufF/xR8M4rbxFpbtlw6MJBH5g6g+B1qUBVEXyP69z4h+lKGF+u/vH6VIAo4oiGtorcALMwKsYOXcFIiFB5mhS7v/AFV+y/426FFRcIOx7X/rapC0zhh2fa/9bU+KKFGDQBrEdP8AEsIkOqQ4mQMwyjMAVaYj00IHfrBluRZNrX2eKWXfIt22z+iHUtpM6Az/APypYFcXtY28zl7GKvKUKorhEKRcYIAoyHUMBmUsORlp11OA6d3URzca3dy5beZRkCuHvS17koZVXVTlLDSAdM89bPWrxZ9N8BRiiVgRpB7j3+qjrbAzQoxRTQCjoA0Rog4pjiGOSzba45hVEn8B98D209NZr5QcXlwTot1Ld1spQM6KXCOjuAGZcwygyAZg7GYIZy/0yxFws1t2FtiQoASQJO0LmnKY1O67qZhPCenGJt9UIF20XCszk9ZBOsEue0og5WE6kdmNMtaLvaFoDMV5KJ0YygcaA65QHaJYchJEi5wO4jwtrOFhiACSiqQEJXKuYaEhhmgSpjKK81vX3HbJ9Oy4DiVu8me06uskSORG4PcfA1KrnvyXG8TdYKgw7y2YAAm9mGwBIjKe86gbaqOhTXfm7NcrMoUKAo60ghR0KFEHFZ7pJ0p8ldECKS4zAs0AwYIAALE7co19h0Fcg6Vu1+9dvtmRAWROsBCRb7JlgGKmZ5b/AEtdMd3J41xNvrY9Hena4jECw5tKxUkQXBZhl0UMNdc/PkPGtaDXDFt3FcMCqXLbKVlmYC5HWKFLJmVguuUjLy0kEdySYE78476nHWr3MKojQpny1JIzCVnN4RB17t66MuM9I8RONfzkVmfKRbtaAFhFoggqe0rEH0iSV0hi5bFm1JZQVAUqg7QVsxY5hroiuRmAIJzdsqk9N4xwlL183YBKpk1VGGY65u0shlUmDPMd2tDf4ZbxFhlslbksMhTIAlotFw5tm3uDNqSCQJlp43iusrK9GOmlrAYhTeZltXA9t8qkgOvVwzj6RDZ+0ASFZRqNF7XavBlDKQVYAggyCDqCDzBFebPlD4b1F62GILOLjlEEC2hcBEUAxEhhIAkgnXl1b5Fr1z/CV60nKt24tssf8sEAAE8g2YD1V15mRyvW9V0EUdJDUoGtJUe956/Zb8UoUd3/AKi/Zb8UoUETC+b/ABP/AFtTs0zhvN/if+tqdBqNFCq7jfCFv2srCSuYr6ypBHtB98HlUjHY5bSF2O2gHeeQFUTcUYWzce4wO/ZjKOfuG0ka++s2t88W+wixwkZLeYIQQc+Y6+a3ZUCBGsfZBkE60OHdGWZluFmtslwRlYklVMEA5iMp9HL69SYTYvo0daer7WZQ8qTPaARgQCARoNSMo7ql4LitzI+UKVXzDlbXztN4aIGo8a5yzcrp18vYu73ELaMEa4gY7KWAMerepVc94cFuIrMysxOoJkMSsspO9tj2ipkHRidoN50c4m2bqSSyEEoToyqAOy0coOm28coHSVjrjPpp5oEUSijrTkKaKjzVgflL6ceTr5LYzdfcUZnUwLCEgST6bDYSIBzSNJBvj3yx2LN0pZtNfVCRcuB1RRG/VyDnjUScokaEzNc6+ULpdbxmOS/h2dVt20RHYOhzyzkoR5h7QU98d2tUmMxa21AGWREAgn26HQ93q9VDg1sNa7Q3MmRm3A5d2n9xri3xcWvDemBt3Q13Jdt7XF7COVIgwy5Qx02YawNQYI6t0e45h8SXvWmsugBN3NCtGSGN0NGVBOpYelGaa4hjOHggkAQPpICR4TrIk+JqnsW2W4ADuCNt/Ajny0O+nhM5kk8L1XpDhvym8OLiyLyWzOVAVdbZGwCuUCAd2sbd9bKvKeI4bK9+h8Zkacp3Mc/zrtHyQdNPKsN5NdPz+GULqZNy0NEf1jRW8YP0q1LqOiijpApVaApF6+EUsxgDemsZiSi6QW5AmPWfGBrHhWU4pfu4gZWyZFHbBQsCRPaI64Kq+DjXedqluLJrS8P43avki20ldSII0JIBHIiQdR3VTHCgXWBsrJLKWUjRCxZCdZ1BPiCT3VE4Fw8KbjMCDmyECQvZVczQFGpaQTH0ByEm6wuHUCbeVgSSJ5E+cJid9axutZivw3RxLtxC4LCwQVdlSXbzokKBkBiQAJKidtdSKqvJWWSrsCTOgETHcZ7qzv8A8UXxiLgUi4qgHqgADALC4bbFVlx2eySy9tdQGLLrnIl2+tvVBfvAvcddQDBmYcKDmA7yCkj2981Y8K4ql+2HRgwImRI8NjqNQQQdQQQdQaq8fjguNSyO0XttdYE+bDBUyiD55DTsAEOuoB1WYoun1vEXcGcJhFBu3g2dixUBdWvLmjKHbMFAJEhn9Gs5wPjN7h3DGbiCMLtv5uxbaAbgC5UQkDtKkSWBYZCoJMBQjpn8pq2WdLCZryM6NdeSiFWKkqv0mMGNgJ+lrHK8dxi7iS73S9xmOrHkBGg2CgaQAAPCqx11n0RxXiNy9cN242a7cOYtHgNu4KNAOUDuqBlMMpLBTBI5EjbMOZ/CanWMMAGYnWIHOAJ5x4DaoIxAzEEbmn45S/xpegfTrEcMvSs3LLwLlonQgc05K4HPY7HlHprhHFreJsJfstmt3FDKdtD3jkQdCORBryKU/vw56e2u1fIL0mQ2HwTNFxHa7bB+nbaM+XvKvJI7nHcYOnPTqtz/AKi/Zf8AFKFFdb5xfsv+KUKjoiYcdk/af+tqeUU1h10P2n/rahibxA7IDNsATAmPpGCY05A/mCq7pNIsSol0KuABJhSM8DmcpMeMVh7vHC7rIUqhQsVuBgxBLNJaDBUqBG+omd9ocR1aMWkvA10liQAoHIMSR2T6XdrWS4r0IxOdQga4SjM1w3MuVjmd1Uh85LFsgICiOR1jnfXf/n1JMtajgnFxetyyFSpAbSVmM0hhKnkdCY0qxuWyw29nhWFwMYS5e62WD5S0ELlZAwIYZe1E7nsiNSmoqZ/jtpLRu3bXZGi2iqd8BiVBA2P0jOYeoZyref0MQLwvdRat9YpBZIIRkyMmZSWMHV1IEcvqyb7CcH6sKYK3oktz13G5BXw589TNRuhioyNi2ZcxBTq1A/8ApxmlrWwLuWyy0CcqQOZteLLmCvcYKqEkyQBBEak6SN59kGTWs8YvdviZgOJBiUaA47tiO8fpUys70bttdc4hhCZQlkQw7J7T3IJ0zHKAYGiE7NWiy1uOVYjp/wBO/JfmLBAvESXYAraBBK6HznMaDUAamdAeRcQxnnXHdsxBZnJLFiTrM7k/dHcK03yxYDqsf1kaYi0pBnd0+bb3KLfvqP8AI9wTCYi/cTFWjcv24vW87sUKCFIyeaxVoPamQw0EVm+0lxmcR0Nx13CNjmtkWYH2zb/1FSJ6vnJP1gI1AwGJXIMoXlIGsaRqCNZ118da9NgjbT1T3Vxr5SeiAweIGJsqFw99gtxFAhLp5qoEgMAdBpM7SKdTYRleutyVkCeW0yNlJ31IP47zWfxNgToYPKTp7f77/UbU3VKMYzDWVgtmIKLpP29PxO9UWKsumoIy7gNE9/Pw/GsyFS8Lx1YIckEaSI1g6a6DlzPvqVZd7brew7tbvIcyMpIOg1BBHPxEHUGQTHUPk/8Akewy27WKxJ8oe5bW4LZC9UudQRI16wgHcmOcbGsz0t6F3uHXXZbdy7g/OR17RtAnRLnMQTAOxEc5FXP2H39ur/J70yXiOEDnKt5OxeQfRcbEDfKw1HtH0TWmJgSdhXmbBcZfCXRiMMctxdd+zcWZdHAMMu89x1EEV6HTiHXYEXgCvWWOsg6lc9vNHiRP3VuXUVOOxiJ1d2+yh3IYA75HHZUaalZA7zrEkxTV/gAxAN5bfnoBlcFWcKXKjtAG3OYrm3AaQOdWPGMMpxeD0Ercc7DzVtXD3bBsh30IWr6pmtfKxz/GB7FrD2rlvKslbhDlFl9yVQEXZc6QQylpjchjh2MFtl6q6IudROjFXsraaChZwCSSq5lbddRvV104vst2xB0y32y7hmRUcSOfZDf3NVuFwzAEZU0yNADtpEEQXJOUh1k6mBtpOb55G576t+IcSRFLAXLZH0ihK8x2mUlY56nnWcbFA3CpYrcLZraHLmS4qETkJDHOp1WAGE8mJW1wWJFvF2+tRIMoHh/ObKbZ7bN3ZeRGYRILZdhdwaPqygkSAY1E7wdx7Ks9S3GP4bhrlvENlIspfbTvkCAYaYdlA055eZ86l6d2buH4n5Yti9fY4dbGHW2rsBcz3DcLlNVARoHpG5p5pK7O9gFcNZulQWzBdB2hPZYE7kaSBEN4RMjgePdjcs3gBcsldQZD23nq275IUgg81J51qfxjr15Y4pZvJiWTEIVugksj9ky0tP3zRi8eSE+ojuj+/XXqTpH0Uw2Ot5MRaR4DBWI7SEiJRtx378q8ycU6I4jDYt8L1fWXLbQCqOxdSJV1AB0IYeo6d9V5++ELrNCWkeBIquZC7QoLEmABqSSdABuSa0uK6G4m2me5bE6E28wL5dBOVdBqQIPakgRrVdwLjBw1w3URetyRZcmepYkTcCkEF8shZ83NO4FWXSc59r/pp0Cu8NSy1x1ZbqJOozW7uX5xY3ZM0ww00g6wTUcIxFyzdS9YYLctMHUjv5g+BEqRzBI51He9nfrLjl2bzmclmJ31Lb++n+DYe/iL62sOjXbjbKI27yT5oHNiQKM32/5el+jvSFMbYsYi3oHRpWZyOCgdD4g6eI150Kqvk76L3cDg0t3svWs1244U5gpYoAAefZUT4zvvQo9M+vWgS6cp59pwOX0mgb/3vpVZxHjqW2KIDevxpatwzSfNzbBBruxGk71MuNClgpaDdgLEk5mIAkgSYga7sNhNZ/o90ttN1du3lIugurlspuSxHakQbogqyzMoYGWKxW4seB8BIY3r4XrCZW2hPV2hJMATlZ5Ml47o7y/xV7zlrYGS0IzXQdSsAsqqRMzpOo39VM3uNXLiZrfzcGGBCsYI0gSDMkbjafCmQzXMov3wUOoQW2QvyjXzt+Q5+IINTnL6y74S3ed3yIygMLYYmIgrmnc7EjtDTLzmrHBYKygzlbShSks5AYHLDZXAfMTlbTfSNBqZx4aouX1803FCqN8qtInTZgGA0021qSuCtWy1zICV7Q0k5YkgabQx9w7qw13bqmwVlMK104K1exMgMFJFu2MoYyjNHWEkEKVVo1j6UyejVxeJfO37qt1Z1wgQoLTiR86GYtdO8HRD3GtBl+dQ96ssnc5crJ7lLe2shxzgzYfE+U4YhbqEA6dllYeaw9Emdtgv1QRpydGmjmoHBeLribIcAqdVdDujjzlPf3g8wQedWFbZY/5UOizY3BE2xN6wTctgbsIi4g+0NvFVrkvRLiow2NwmIkLbzC25JAGS6MhJ7gpIJn0K9FVw3p/0RuniVy3atHLfbrkgHJ21AunuDZw5Ov0wRGapf6sdfbgaATbLW27wzMPaGJH4Vxbpr8oRxls4ZFLJnPzz5YIQkZrahZEj6RMwxAAJmtpxzpJdwvBjbvuDinTqEZfp5jlzKebJbnMdO0B3iuWYTh5ZlS2JZiEUa8+XhrqTyA8KzbMCMHay3EVQcm50HayxoD4ELPrHOkcUwMABMwa4wQBSYluztJ37hH5Ve8Qyi51aEFLK9WrDTMZButvpmcn1QBrFWfQnhflOPUkdjDqbhnYu0rbHiZBb/wDF464+qfjqPQUquE6pGz27LFLbb5rRVbls/C4Hspj5TeJ9RwrEtpLqLQ9d0hD/ALST7KgdDAMJi72D+g/ztluUKAr2+4FYBAHINtAFR/lpxgGCtWpGa5eU67ZbYLMSdokoNfSrrPEriuIst1eSNXIA1JknY951gT4V6iXBBcP1Q2W31Y9i5RXnLgtnPjrT5exYZLrSHylg3zKMwDZc9wBMxGksTOWu8J0utlHns3ULDqpDvp5pYL5qneTpGs1OfFO2bnWYqy2sCw7ie92tD2aA++ryslhL5dbapmt5VgEMuZrYH0tCFBYBtNYI9VSmssTqc58XuED1gmPu91T5xfijdOMaAqECTh3W7c5ZbbBrTCe8q5Mdyk91Zm5i2QXGuqrdUUVUZN+2qZkuQYZgB83DGUHndmNLjcMAmV4YkkhSYBOklojMB3HScvPLUK662rBFzKOqY2szMozZXBtkk7kqVJn6XfWbba3mTDF7DSGDMRb1bLEiZzCBO0Zl1jzl0lVNWfC+kTJNktm6q3mFy4YN1FnMdOarlmdeepkUzgGS6ZRp0DbEQrel3TG01E4xgOobrUkgdqIBHPOhHMMJH8WkEVOes9avMvjT4y0uKt2GgQzBxmAb6DEgg6EHY/loQdlSuPfXR7FvSedu5cBMeIuDbu9VJweNS5ZBSENoqWQaZRGoiPNKkkfkQYO0hOPYkaLYAzT6dwmI7+wdfAV1cFwKoOI8NtXsT84gYKEBB2OYXd+R1A/uKv6y/Fca9vilm2CMuIsXYmNLth0dfeHg/ZB5VQnE9EAHa5bJIHbW3AHbABUZ9DlkDeSJiQNKx/Sv5JcPi3W9buGwWglltqyXO+VlclzvMwSDIBknpiYkEqZgFXJH2SoM89NR/YoWsIMxYHsuNUO2b0h3EzqOeh3mWSfRfXmDG8DTB8T8mxvWGwlyHZDlY2j5txZB5EMR4Eb616U6MdF8LgrWXC21RWglgcxfuLOZLb6axrpWY+UroMmMsAoIv2gzI3pA6lG5kHkeR9Zmd8k/Gev4bbRp6zDTh3B3GTzJ/gK+0GjE8uNTiPPX1N+K0KPE+cvqb8VoqOkRlthlYECCXB9RZprFcd6Onr4QL1j5b1tYWHZJF9GMdoMvV9o65gp1g1trB0P2n/raq/jTZWs3JjK7L8dtxHvAPsFStc/bP8Nx5e0B563pdSd1EqRHcPo/VK7wRV1dBKW0TMxVgG7xHpEwBERrrpzNU3D4sG5aC9q0VxFtTA7N5i1xR6znHsU1Z2cUiMSD2WIyCTucvZA+jqTzMCdKw77/AAvrQzBtAxkmPqhggHfAJPt5cn7NslmUgHsrp4ag+vSBUfAquZmnWC0bgTvH3aeNWhtRcBHOVPrjT8I9tZcuiMINlac1swfEFSFb2j7waRjMCHbXUFQSORymPvV2HtqYqzrpO3s/v86D6AsdSJ8NN4+6t4wp+GjqcRlHmP2T35vOU/ivt8K0cVjeJ3ioUg6owbnyLMT7YblsR3VslPdTn+HQ4qt6Q4yzZw9y7iGy20GYnmCPNy97TAA5kgVYmua/KrwPH4u9Yt2VU4dQbjMXCIrgtLXSToFWIifObTu2y5dxzjlzF4rrrmigRbUnzFnSY0nmTpqfAVosHZ8jwputpib6sllSINlIHWPB2aNB3TGxaIlu3hcA0s4xmIWctvzbVsj6biDEEaBiXOhyryoL2MvYu9pme5cOkDtN4Ik9hROhYgAEkk6mufu7V1MS6S62rKl7rEIqqY1Oi5jyHrPriNe6dC+iq4LDBJDXG7Vx/ScgTE6wIAA7lHOa510T6E3bb9ZZCNdsybj5sy5wJFtJADkdlicwDaeaIrovB+ly3lX5u4HO+nY0GpVzErpzAbkQCCA5yKoOmB6jFWb6nKyXUZt4ZCQrju81nHLf1VC6ecA8suNirTlzbXq+rIy6KxU9U06lifNYCTEMOzVl8oiF8OHG4DSV1hTrM6bMvd7tas+i3CXLC4y5LYhwIjO7DNmjkozT4mOSgC37wc34T0NvYK7Ze4pFy9ZuXGtgeZ1bKcgC+dcykNGgzMRpGathwPD9bmDZMiXCoVVYSFOiuCo1BmQCQ2usTNt00CnFYdS2Vns4tLZgHtE4YnTSdAdJEidqhcBxF172VhbKogz5SRkvGGIynUKZ0nU6n6OuO563z9NLbtE7+4U+BA0HspCXPUKaxeNCACdTtz+7+wKRTZwsy7k5jB02UKZCrptME958IAq+NYLPauDYkMToGB7JJDA6GSkbjvBGhFpYuFlB5HUc/b/z4Uq/blduUATPIjX++Zp9it4Bw5Led1EZyBGkKFEBVjZRrEzv6qn4+1mtkGoXCsenatllDLda2QdJcljlE+cYE6ciDtrU/GHsGe6fdrUgy+CuNbuWmLlF6opdEAhlVWUKZ0ksVjxYeIrb8Ow8O53AW3bB7+rDEn3uR7KwfGbea2QCQVtsw9Ytq0ESOf5eBrf8LKG0CmzS28mWJZp8ZJrpx/Gf+n9TKwvTnBvd4hgMhgWeuuO0kEdZ1dm1ljzjmJaDpCNPcd1VRcwfWvngbgA88ircymftPm9tbckfD4gXLLNEEgK49FywW6p9w9YM85q7BrM8Sw10YhHzKFa5bV1BPbXNKyCNGkcjyPiDphtViqXpA0CVMOAcpnTNBABHcdp8B3Cua/JLx/8A+8Y6zPYvtcdPtWXIHvRif4a6XxojU7kZdPUQSfXAn2Vwn5NLhXi2EuencdT/AB2rk/iKlrHdzHonF+cvqb8VoUMY0FfUfyoVW0fDrAP27n9bVWdLL4t4bO3mq9vNozQC0bKCTqY0HOrWxz+0/wDW1Le2GBBAIPI6/dUrUuXXOcdxbNibbnMrP82ylLlo9WwIzRcgkAgAEHQtB1Iq5x+DTOdO2GBBkicwZUOWcp7RA20Ibwl7j/Q9biKLQjKQyjMQUYfStk7aaFCQrDTTehYIxFsqexetlhHosCQR9ZSV+4HddOee+us61Z2bGYqynsMGHqV1DDTkQQB6oqZeJzjuhp9YKkfcW9wqFwvKVgGCCRE8j2l09RqbdWIM8xPqOn3Ej2A0c+vKcsXZHdyI7jzim8ficiEiJPZWe8/pv7DSwCrcoO58eXv/ACqBxxjkX19/hvrppvr6udVlnOO4iEdokQwnQkwuVR62Mgb7+Om+UQI7qweKtM7qT5loG4IGhKwLem57YB13jlBnUYXjiKi9cwRhIYkQpZRLQdtpPLY91Tn7Xpa1DxrKQc8ZFEtOxgTr3gDWPVT2Fx1u6Cbbq4BynKwaD3GNjVFx3E9X1YcFouTkUgG4Drb3YAxcyyDzEyANd1lmulnyZYW+9y+tzqLjdq6RG2paUJAVmBmTroN5aYXR7o0pJtYG0y2ySLuKctLciA0Bmg7KIAOsDRhdWLNpr4/xC3qWi2T/ANAHNorKdQ20Z8ymAZBEDd20AAAAAAgAaR4Acqmav0iYDhiWLPVWxAAPtJ3J8Sao+jnA0Qdk/NlVKDM0poAV8QFgKdwDl1CrGrqk4FeOa9bP+XccAgaZc0qD9YKVHqKnvq4io6ejLh2nWVMfaExPv+4Vq8GmS0gOmVVHqgAflWc6W2zcfD2h/mXLYI70zgv7lBPsFWfE8Qc6wSVkAoonOxM5YGsADMeW06SKn6qPx1bBttfxIXKisqEg5grZWYrGssUG2sKO81keD8TW4jNZJDXDdUvCBjcXtAvJBEg5zlB2YgCt7gcNnVmuoZcssOAfm9gI2AI1I5zrWB6RcKTBYySpGFxOpgFuruqrLMScwCsezroSQPm6nX1rXF/F1grl50ANxWyDI5UmCwkNrEz3kj2AGpdvBgMWJkmNI5fj+GwqswnFktWyotjsCBDAqw1KkEmSCNRE6DTmBNt3MQ69hUtg/SaZA7wuvLvj2VydfcWdxwo15xpzPhApsswM/SbQD0RzJE8v+KZS0EglizbSf92Ufd3zzpWMxBtW+sKM5JAYLqUXv+yu59prUYtVXDOBXEKBbpyoSC51uHWSoDhlVNh6XMETFWXSPF9XhbhmCRlX1vCiPf8AdR8DvMysHZWcHtZNpI0gbiQA8GNHEaVWdKrjNdw9pTqxLkc4URMzoJaJ8aWYT7R8V27TuNJS4BpyyuBM7aKNPGrHo3YYYkqhcIPnGOaQ2YMqLHcJJmT4jzIg37c2jakFmtlB3G44uCfAZq1HRy7aZG6sdpTlua5jmHItsYBmAYGbxq8z07qdjm7GXWXOXTx3/wBsn2U4iwKZuNN4Dkqz7STH9P30vFYgIhY8gTXVxZ/pjxtMKguuTCPbZoicodQQJjvMa71f4cmJP9/2fuisf0l6HniWFOe49qIdIghiA2rrzUg6ajedRArXW7k2gR6P5eNP0ZvpVeuNZvLZUvccMlsKRJcqwSJIGjQZ5amo/QP5ObWFw1g37VpsVbJbrBJKkzlAPOFMbRM+urXguFzXy516oZZGxdwCfXCkfHWiqfZZNRMduvt/KhSeI7r6m/8ATQqrCLa7/ab+omnVakLz+034mjmgUKyXSXgz2bj4zDkhoU3FjTs6F4kfRjMO5FO4M6yaEVLNWXKxHBOla5mW4rRAcFFLhV084AZlIlRtoedaXAcZs3zFq6rMN11DeMowDR7KoOIdDms4g3sOPm3BDosgpoDKAecCQNBqsmJB0c4f2xFxVvRrBADqwPouA33nwrHs8bv+vY1TIY2B5x+MGmL9uV7WWI1ZomN4jb2zy2qPh75AIIMd7Iyb66kkjn4bVKRQ2phiNtQQD7AKrCq4hh5BVV5ZiOcaraX1zr/Ce+qrpCAgBaB2i09zMfm9fah99ap7AAMkb5mOmpHf4ae4RVJiOjYxpzXGZbIJyqpEvplzMTMfS5TqdoFLG+b+nOGXsLlU4W5atwAsr1cMIgZuTd/f76a44xuGLpVcpUIwVmRiTJzASyxl8QIMnuuMB0bsWVYW7aqW3Y9tidYJZ5JieenhTeD6NWrdsLqXGYC5oG7TZ+WhEgaGfNEzVy4xptLlrFWjmyt5yODOhUlXBkAggg7xsPCmOhWLfJdsXWzNh3KKx3a1rkJ74IZZ+rz3MN7FzDX2YqeqZgesmQHbRswnMEYkGT5rBjLBql8Sbq3TFKrKySLqxq1vQODG5Gjjv6sAb1P0aaqC6wt8RjRevtKdgBca0zA6+mFdfWv2RF8jgiQZBEgjUEHYiqTi+AF5+szsnUyqlcu5KMxOZSIED2g1tEXh1rrOJXSSCMOihR9a7mk+xQR/HVxw/g4tu1xjmcyJyhQqk5iqgbSdSSSSdzAAGU4Bxfq72Iu3VLS5ttcXYC1k7WXUrmDoYE7HXat2KkKFV/HuCpirDWn0nVWG6ONVZfEHlzEg6E1YUKqOMYF2tXWwd4qjqyxmAhgW7dsEkdltGU8wYG2m14Zie1dZjdUMwyo6+aAI7BBIKncDcVf8a6PWMUuW9bVtwpIGZfsn74201BrE4rCXMA4W4zG0eyjnMQQZgTqQQdernYyhOqVx65s9dZ1v20+GtGczT3gb5eXvj8++q5+PWr1m2CB88NEdQ+qntLA0Yqw15CJ7preF4snq9XuqM9pgyoZTXUgMQshQsFQDHnNMMprGVwy5oNzReyUUEZEVQICBe9QSCdQRLUlVo8BYtqocKglVzMABmgaSRvE8++shi77/AOJYh8yLlt2UXOSq5XYES0aahxsRL61d3uIMtrIVIIbIdV1UkdsCdpbnuBOkgVTpN5wkM/W2bah0DAXMpct2tgZeTtoCR4L9YLnh3DzdvuofIVEMVMkEQCCDs0HXcancNWqweDSzbCroqgCTvCgAEnnoNz3VE4JwcWQWI+ceSxmeeg9ggez1UvjWE61FSYlh3GQJJkHlH3xtvXST9c7dIwWNm31r6dZ2tZgCNBt3e8+uKasYVsRle5HV7qgntdxYnccwI1kT3GLx3BkIiq90AuiwHMZSyqQxmSIPeTE84rRIgAAAgDQAcgNq0yOKqVecKYmQjCBoQRIAE7HlrVsaoeIYNTeuDXKbRYqGIUvMGVmGkESOekzNUO9EWnCqeZa5mMkyQ5EyRLaACfCrqsj0KZ0v4qyZyoUdQe917ceEjXxJ8a11QQuIbr/F+VHQx+6+38qFBDbHAFhlfRm1A0847a0fl49F/hpGXVvtv/U1CPVXO9XW8ODGifNf3f8ANH/iA9F/d/zSFFKAqfOmHPLx6L+4frTGJa3cEPaZvYsj1HNI9lOxRGnzqYrLeHZdbVy8BtluIrgQfBlb2knlvSb+PxKkKEDE5jKiNt5zMI3GxNWy01exCJcTMwUmVE8yxUAD2xSVr5VU2Vu3LkXwwTLMI6kkgiARsBvqDPdFXiY0ABRauAAADRIAEADz/wC4prDay/pHT7ImPfqfaKkzT5XS20g8R/7V3/y/30F4if8ASuf+V/8As/uaXQFPlWcJHESf8u5/5f76RduZnU5WE9kzlgjUiYYmZ29tPCsf8rHWrw17lm4yG2QzBWKllMoBI185lPiARzqzq2mLTopxMkXFtq74W2RbsXJXt5ZW7lBI+aDaKdZho0C1Y3Lk4bNtmBY+tiWI++nOFYXq7Fq2BHV20SO7KoX8qg8SvC3hb7n6AvEQBIAzRA/v8qs61ELogo6ly6MxN+44OhgrFqRJ3hT7zy0rSniH1H9y/uqBwDBG1hraN5wWW+23af8A3E1YipOri0hOIyP+ncHryfuo/Lv+2/8As/dSqFX5VMJ8u/7b/wCz99IvXg6lWtMynQgi2QR3EFoNO0UVZaMxi+hGEcz1F1I2CXFAEbRLnKBuAIFR7nRm6v8A02a4vo3hZaI0mSGzGNJ0Op1rYFaGWs4stZrAJfsYabi2vm5BCZ9AD2SSScxgyTG8+up3BbTL849sm445ZVVVMQqgmRoATOpI8AKkYhM+W3ydmdu8pbIEe1soPgTU+rhaR5Y3+m3vT9absXS9xiVIyQoEg6mGbbwy+6nWuBQSdAAST3Ab/dVPxXFrbwwzA5rhmBM5nOaB9aTlA5n21qVDWLxvWY62iyRblyB9UQZOw7TLv3ac6vfLG/0z8S/rVV0c4GLFuWk3HCl2JmIGij6qyfaSedW8VNoR5a3+mfiWmcOpZjcOkF1I32Kgf0z7akmoz3Atu6eQnf7Kk1ZRTcEYjF32AzCB4RLEiTsdvxrQjFN6H+7/AIqn6LWfmmun/ObMPsDsp74LfxVdlam0Rb9wsyyoAhtjOvZ8BQpWIGo/i/KhV1EQmC32m/qJow1JfdvtN+JoA1xv26FZ6UGpFKWoHA1FNFRzRBrVVxNybioCkOERg2pKszTkG0wDJOwMwYANrNUPSC9ctt1iWnumbRARMzELcJcAx2eyee4bTUVpY0Ow/KizGszb6X3W3wOLX12rnI/VQ8qmW+kLH/w2Inu6th97KoNZ0XIJ17tP+aEGdz6tP0qu/wAdTmt0axrbO/h3+zup5OL2SfPUevT8RWVxN9p99GyA7ifXtRA0YaqhSLFUnGlzC0n0buIVT4qrPdceo9XHdqKu1asb0gw13AWHuo9y/YRhcNtyrPYYOGRrTkAm2G0ZHJhCSGGUg9JPGW2WhFVPRnpCMZhlvrbuW1YsAHyyQpyz2WPMEawQQatGugbkD1kCgWKBNRTxS0N7ifFSP8Xs/wCovv8Az251dEwGhNR1xtv00+IU8rA7EH1VULmlA02aNaoqOKcSt4UG9dOVQ2Rj2QCLjAgzpBmDqQN6NelmFO19G+zJj1wNPbVjicHbuRnRHj0lDd/ePE+899RMc9jDWXuuttLdtS7NkUQB+fcOZNPQ0/EkvgrbMrGa4crCE7hIEl4I05BuYANVw7ilm5iDcu3Q11SypaAZurgspbKoPbMEeC9xZqx/Q6+3EGxF/G4lkw9xybWGGINsEaDtBGDFAuVQJgnMY5noXDL2EsW1tWWsW0XRUV0AEmeR1kn76UWSY5CY7U+KuPxFPg1Abjdkf5i+wz+G1OrxK2YIuLHrioJRqr4mpNm6q6F3VJmI6zIk+zNPs0qxRwRIII8DIrG9MumuHwLkXBdZx1d9AqypEsra5gAYVh4SCJ2rURsbFpUVVUQqgKB3ACAPdToNM2LoZQykFWAIPeCJB9op2amCNjTqv8X/AKaFFjz5vt/KhVDF0dpvtH8TRAU5dbtn10WauNnrf4ILR0YajBoCFHFG1GDTPU0UUeWhQqggtHlpQpOas1R0AKFAGgVFGBSZpQNAYGtLKgiDqDpG8jnNNg04GrUSsx/8uMKJCnELbLFhaTEXktqTE5VVhA0nw5RUi30Cwo5Xto1xF86RHp1oAaOauCnt9FMOojK7bedcuNt3S2lPDgFgDzO/6TnffdqsaImpJDUNeD2R/lp7ppyzgbaHs20XfZQN9/fT9Cr4gTRqKTNKiqFU1ewyupVlVlO4YBgfWDoaciimqK49G8KZnDYfX/s2/wBtIToxhB/4ax/KT9Ks5oqmQR7HB7CebZtLpyRR+X9xTg4fa9BfdNPCgKSQIsYRE8xQs9wrF/KR8n7cQ6t7RtrcQFGzlgGtkzAKqSCDPL6Z7tdwtCK0M5hf8SgApgEAgdl77QAOUoAOWnhznSfh7GL/AMy5Z/gBP4rVpRzRFe9t1Izvm35R6P8AcUVO4/Zfb+VChpGLkOdvd4eumDeM8uXLvI8fGhQrV5jWiF9vq8uR5x4+NP2ixjVfhPh9ahQqSRLTvVP6SfAf30rqH9JPgP76KhV+MCcjd6/Cf3UpbZ7x7j+tChT4wAqe8e4/rQCMea/CfD61ChWPjAOrbvX4T+6h1T+kvwn99ChU+MXSxZb0l+E/uoCw3pL8J/fQoVr4wKFhvSX4T+6j6lvSX4T+6joVqcQGthvSX4T+6j8nb0h8J/dRUKnxgPydvSX4T+6h5O3pL8J/dQoU+MQnyR/TX4D+6h5M/pL8J/dR0KZATYZvSHwn91GMM/pj4f8A3UKFMAOGf0x8P/uovJz6X+2joUBdQ3pfcKHk59P7hQoVQBZPpH3D9KHVH0j7l/ShQpijFo+kfcv6UXVH0m9y/to6FPxBdWfSb/b+2gtr6zf7f20dCgZu4EMIZ30M/RH4LQoUKK//2Q=="/>
          <p:cNvSpPr>
            <a:spLocks noChangeAspect="1" noChangeArrowheads="1"/>
          </p:cNvSpPr>
          <p:nvPr/>
        </p:nvSpPr>
        <p:spPr bwMode="auto">
          <a:xfrm>
            <a:off x="155575" y="-822325"/>
            <a:ext cx="2647950" cy="1724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2" name="Picture 6" descr="http://www.gazeta.lv/photos/0/800px-La_Tr%C3%A9nis_1805%281%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13463" cy="2745507"/>
          </a:xfrm>
          <a:prstGeom prst="rect">
            <a:avLst/>
          </a:prstGeom>
          <a:noFill/>
        </p:spPr>
      </p:pic>
      <p:sp>
        <p:nvSpPr>
          <p:cNvPr id="19464" name="AutoShape 8" descr="data:image/jpeg;base64,/9j/4AAQSkZJRgABAQAAAQABAAD/2wCEAAkGBhQSERUUEhQVFBUVFBQVFBQVFRUUFhQUFBQXFBUUFBQXHCYeFxkjGRUUHy8gJCcpLCwsFR4xNTAqNSYrLCkBCQoKDgwOGg8PGiwgHyUsLCksLCwsKSwsLCwtLCwsLCwsMCwsKSwsKSwsLCwsLCksLCkpLCksLCwsLCwsLCwsLP/AABEIAMABBgMBIgACEQEDEQH/xAAbAAABBQEBAAAAAAAAAAAAAAAEAAECAwUGB//EAD0QAAEDAgQDBwIDBgYCAwAAAAEAAhEDIQQSMUEFUWEGEyIycYGRobFCwdEUI1Jy4fAHFWKywvEkojNjkv/EABoBAAIDAQEAAAAAAAAAAAAAAAIDAQQFAAb/xAAxEQACAgEEAQIEBQMFAQAAAAAAAQIRAwQSITFBE1EFImHwcYGRscGh4fEjMlKC0RT/2gAMAwEAAhEDEQA/APIaZRFNC0yiaZVWQ9A7vOfZGbIP8R9UZsokShBRcpBRKFEianKZoUiuOGKZqdIKTiOI0CspqvE6fCnSI0+m5UVaO8iJ2USgq7nMecwIINwRHsQdEXSqZhKY4OICnZe1IpN0TFKDGKfZMUtlxwO9P+D3UXKR8g9Uwgsp6KDlZT0VblBJa02TBO3RNuhOE9RYneosUo4nW0VDNVdW0VNPVSuiB3eZKomdqU71KOJtViraplQSIpJFJccBUyiaSEYUVSRSARS3zH1RiEp+b3RZQyCQ4UCphQJQoITFIqLdVIqWQRlSyHWF1PZDhdJuWtiWEtcS2kHAFhgS55BPiiIA9dduh7Wccw5p5XMAiwLWhp+QlSyU6HRxWrZ5q6iXlrWguc4gNaASSToAAuiwHYfEU3hwc6m8AOljmnIZ0N/N6LnW1s9VraU5i4BsWNzG269No8Q7jwOdOmpJOm5NyfdTOcoJVwTjxxld8nnnHOB1W1Cxx74nxBxPik3Nz9lhMc6m4tcCCDBBsQRqCvU8ZxSm3vKuRzy2CA0CHRfKSdBYSAF5jjqzsRVfUgAvcXEbCU/Dkc07E58ShyuzQpPkJFDYCi5sg6IkpclTBXREpzomKTjZQSUFI+UeqYKWQ5QY0JlNIpvotYLKtxUW4n4UnqHFrs5NMtZomTs0UShJFUUWJ6qixSjiVbRU0tVdW0VVHVcuiBO1TvUXan1UnKSCbVYq2KxCwkRKdIpKTjPpoqlog6ZRVM2TJARI0tfcowoOhqjClz7CQgoFTCgUKCEzVTIUGKwFczjvKGMqtpNGIHeaFoflOSBaBlBBHWeiyePUHYgBthluSIEA8ybLKbiKrgJdJ6uiB1k6olvD6lRhhpPNxt7DmqMntlubo14490ejI4PwxpxJBccjS4BzbEu0aR73/wC1rcDZ3j3Nquu22usGCZ9vqsyriBTHhZlIsbm7tzfT0Wp2S7OVMQHVD4aLTDnn8TgJytG9ok2AkJ+WfyucnwLePHBwxRfPNnS1eKYanRcC4HKNACRO1+f6rz11RrnOe0RmdMckX2g4kS7uh5KbnAAEQXAxJgAW0+eazWPTsOJ7bfko6nLDfth0vIW3RRcq24oTCm5E4tdiE0xiUdwrhf7Q/u84ZYmSHO06NH3gIArY4JxGlRDi9jjUI8JB8IvOmu3NC+uBkEm+TrMD2ebSwlam6m0lzXjOCMzgRrP4TuAued2SpNptfSqvNhmFSMrubSB5d/RH8P4451QVY8AlrhMCSJBjeP8AkrMVxI1nZBkDTJJGVug0kkC8JSnKJbeOEjzrEGHEGxBIjqOu6vpVJA+ER2mpsDxkiY8ZaSWk9CSZjSRY2WfgnSYV290LM5x2T2mh3g01PIXKEq4szYR6rs+xzsPTp56rWZ3mznkTraAUR2wNHENhgbnYRIaIMbgGImLpCmlKmh/pSkuDz8VnuOt/hG0woYTAPzPDD5RMwC7pCmykW2MgjWeabJrwBscVzdkq2ipo6q2sqqGqHwC+xO1PqndomOpTuUkE2bKxQapIWEOkmKSijjNYUUw2QjCiWGydIWhYfVGFB4ZGFKl2HHodQcpqBQoITFs8H7N1MQC5paxoJGZ5IBgSYABJgLGYuy7MsMZWzDGyQJOZz9j9v+0jUTcI/LwWtLhWWT3dIDPZose1k964+aBlDbGwc7luTAEFdlw8MotAHJoLnXudA1pFhykSQJiPEh+8AEzawLozEnUNa38TjEhun4nWDZ5DtZ2mdTfkZZ4BkST3WcXOY3fWIuXbWhZ6jPUSUTUk4YMdy6Au2/E2VsU4UmABnhLgINR41cRprYel+ndcVxP+X8LbRb4Xd2JI1L3QXn/9vj0BXmnZigKmLpB1xnDnTyb4zPwur/xKxpdTaZBD6kCDcBgdII/md9ArWfGvUxYPC5f3+pm4MlxyZ334PPw6SUxq7KsmE5N1smSWN9ProtMOkA9Fn0Y9EYx2yXkVqw4OiRV9OiHAw6C258Ji2xcNJ2spYChnJEST4Ryl3M7IlxyENpxlaZMiRU2c5/MHSOStYNLviqVt8+1L+/gr5c9SauqNE8KD2ADzGHAibToD7FNxSrSw1Pu/3dSofMLuI6GLNPvKxuJ9pXu8FPwNb/C4kkiZOeAYv9Fjl5SJ4YRdLn7/ABHQ1GaXL4/D/Aa6sKpJLQI25qmlSDXSOf8AYQ9OpDgf7uipvdKkq4Q6MnJ35Ohwr6Lz4mZsvlMlpveHAaj2WscbTce8FJoc6A8gkyABIkgCYGy5dlJ2WWh4OoNj8jVFMxVQ0XkjPLRli4ADgTIHlsPoqbjfTNh4ZQjbjzVlGF4nkzNDRMmeqFfWL3Zjr7fkhnOa45mzfmZM+u6upCVY2pMzJTchV1VQ1WvxLgNSmzMYI3A1Atf6/RZFHVcmmgJJp8jbpymGqcogSxuymoNUyhYQkkxTrjjKYiWaIVqIabJ8hSLMMiyhMNqjISZ9jI9DqtymVAoUESpNJsNSYHqV6Nw+q2jTDKY8T2sl55uEuP8AsHSPVec0XQZG111fDK7n9228OcI6ZgfsfoQqWsi5JGhopJWdO7h+Jc8UcJSaXBvixFUnu6IdPkEXcSJ0JOp6ef8AafsdUwrnGrVbWc4mH03E+ISXGoHAHbXTW673Edte4Dw15axgIZT3IaIHyQL9Vl9icXTqOficSe9rOOZjDBa1glpc1psHA/QdUemh6cLXfl+5Gd+pkqX6exyvYKlOJdO1J0epj8pWnxnh3e4R5HnY9z2g/ib+ID2XWdqcWKrmOY1jajAbggHuhMtmwImCG7SYWMMXTEA3GwG6ranJJZlkX0/oOw4F6Lh7nmDrhRldV2i7MmTWotyNdc0iQSOZb06LlQLrZxZY5Y7omLlxSxOpFjHjkSr2VuSFJ9kZwnhb8RVbSpxmcYEmAN5J2ESnVYo2uF47uwDydOaJguFtj1+FPivF6HdObSYC8+HPFQerhmdrHTddHQ/w5y0pq1wH6yzxMA0/EAT6yFzXH+Hd3TdSBzmk4PL4jMHDKTGwHhWjHLDJB+l2l9SllwvFOLn5fRzrG3U6jBHJUNPWFa94IWcXSsFH0nCRPr0sN1mgo2nqP5UvIuCzpnWRM6FlYuFrFQcIe0F0NNn8oO5QOCx8EA/P6rSZSLpzb/ZZck4Pk9vCUdVjpdnM4mkabufUaEdEdw/HMa9rnGwMkRP03T8QwsAtmQLt6XuD8rJ7s67c1oxrJHk8dqcMtPlpL6nYcR7RirTOQg2jQtIm0lpJ+hPVc/Q1QeHd4vYouhqh2KHCFSy+pTFuk5LdJy4AuYpFQYplCwhinTFJccZQVwNlQFcDZWGJRfh10PCOA/tA8FRgqSYpusSNoiT9Pdc9htVo4SoGuBcCQNmuyn1BjVV8n0H468hHE+EVcO7LVYWzodQ6N2uFjqEAV2lftFRr0msrZqmQgtc/z6RBLXCdpNp5LMGKw1N+ZtIOzAZe8Di1jwb+Ekg2I1J06qt6rXFOy2tNu5TVAfA+Bd8C5zxTYDGYgnMdYEdN102PqBtYZBAyWi4GUACPaFlnjpdIeJBHpHKBpHRH8N4O6ASYJMluzRBPz+qzs85N78jr2Ro4sMccaXZmcd4ca1OAQHAyCTHqD0XMsw1elcOLQ0yC12h6RovTBwenlJcSYm1tlzuLr08pdksQ4gSTaN7o9LrHWxK0Dn00ZvfbTOZwfEKlZwL3FxAytEAW3Nhc2C6/hADT4hmdo1ogkdCTYH5hZ3ZLs07J3lR4ptc3NbKKmX1NxOoAG4kiV0eAw2Hz5MO8sqAC1XxNcTBkEAbEfoi1uaDbjHx7E6THJYlu8lXFhlo1HuiQwwBfUbk3I62HKV5WHL2HivDat21Xt/eNLbNbBtBaIEzH9JXmPHOAuoGRJpkwHEEQeRkDlqnfDMsGmr76KPxDHLh+EZUo9uJFKMmadSdPhAAI/D0S+C7yiw6r0GLm4rt8GLJ1UvbkvHGnmGsLr2gdddFr8UxhZXzQDbQ6OaZa4HoVmYOhTZWY4nKAb9JBH5rcxWFFZkWD6dp26SeThcHnPNaGm0zxRlHyZ+s1HqTi5dV+5zHE8GweOkZafwnzMPI8x1QAdC2cfw7KxxdIcNgJHqTssSVQzw2y6ouYJbo92SGqOy29AghqCjiZa4/6fyVSZbg65K3DqtTh3FyPC66z6TJaPRVusfzSZxU1TNrDmnp2skX2dAxrTJIB5hyJxmKY+m0uyhzXBujQHMN7iwtHwVz1XiDstvlV4bjD6bg6xjmAZ+QkxwS7Lup+I4kkkufcVfDg1nd2PDMgC+UEeX2mPZSoarTrcfZVIc6m4xsHx82n2CzxWzOnT++e6fbfZ5+cYLmLIDVMU41TOUiy9ikVBikgCEUk5CSlEGQrZsqipzZPYkJwyMag8Oi2JM+xsSyYUK1Uu1Jvr1KkVAJVDozcegzhNZoqN70nIDffTSeYleiYGuy4DmnT8TZMidJ9F5ew3XW0eBDIyfM4A/S/1WdrsUHTk6NHRZHJtMO4/wBpG0w+kwZnwQTMNEjYjU3C5k45vdgEkHIRBadcsQt3E8IaHhrbRTHuS43+izeK0gKrBtlqfZL0/pKoxX1LmVcWmWdjsTUxPhdAbTphthrAAbmO+k+y3alWkH9z3ZJac2catlrRfpAF1mf4VACnWJ/iYP8A1J/Naz2021azqxYA+p4RVrCgwtYA0ECc77g7RZKz/NqZwXCQOnleGLkzRfVqVWlgYBmAGd4LhIvaNPUrl+1pq9w+niARu18TJaZAsemqPxDKLh+77i+9LGt+oc5c9xuiAwg5RIMF2IDxptBuUemwKE1Xv7EZ1GUHz+3/AKcYtfhfE3MZlhr2ySWvEiTuNwf0WSFbRqRK9FJWjzMXTC8XjRkLcniLg4vnroGxYRZRw9Y5A4vcIMNg39lRiBItuWgfH9Vr8MwTTla6PMJJ2G/5wOq0NPhd/l5KufJFRthBweJfT8T25HMLodY5ZgEgC0wuar4cscQdt16TxMB1Lcl0C2oAsPZcJxgy4Trp8J+sxJRuyh8P1DyN8JIz9lpYenLY6fks5a+Hxr6cNIzsIuw6erTq09QsbJ1wei00U5XJNrzRbhaQNtNgETV4bzHyEB+11WyWHuxP4fN7u1+yPw3EazPM4VQbxVHeRzykmR8qpKL7Uj0eHNa2vFa+/BT/AJYXNcAPKL3AkGw1Nz0XPObsdrLdxnEnvqtLsuVrrMaAxut7Dc89VlcRrtfUc5rMgJ8s5oO8E7KzhTXZjfEJKbTSrwUsrkCNkRhsQJg2Q9ejlI6tB+RKg03HqmuKZmptGikUwcnKUNLmKRTNUkskRSShJQcZJTzZM5JWhIVh0YwoKgUXTKTIbEscmanJTMSkGW4KjnqMb/E5o+SF6JRE1OjRAXGdmMPmr5tqbS8+ujfqfou14a3wk8ysX4lP5kvZfua2hhUHIq7rNWd0a3/ksHjbP/Kpj/S76hdJhh+8qH+UfQ/quY41U/8ALZ6OVfSt+p/1/guZEE/4bs/cVB/9x/2NXE8dq58TWdzq1I9A4gfRemdnuH5aH7t2SXkkZQbyLzI1XlGIPidefE6/O5utrSY362TK+nVGJqmo4440+VdlZCg5SUsN5xPNahnCw1EusFB5uR7LVrvDWEgAH05rOwlMF19hPqUMJbgnGjQwWHzOY07mB0cYaCV2eG7NdzVDnOY4AEiRobAGDN4nZcjgsQKb2vdo1wJjWAZV/arj7MR3fdud4cwIIy2MRv0Kdqp5Y5Y44/7Gvm/gVjxwnjlK/mXR3Vdo1aGnnEfkB9lwXaLCfvSW6HYR7wQYKzcDxqrSPheY3abtPsdPUI6pxttb/wCQZXcxcH0nT3lQ91VF8e33x+wnHj2yuS/P75/f8jJbTJeG6XWliKsW3+yavSaMrw4G4HUeoKqfT8Qv1KTOFwU2bOjy7d2OPboLpCABzuVdM/37lUBXsaqLPS4uVRRVp3nqFm8RpxUPW/ytV58XuhuM0fKR1H5/qnYpVJIz/iGFSwykvDRmVKhdEmYAA9BoFBTdSI9FFjCTAVw8201wwnC1NuiIOqppUsquJSX3wMXQQ1OogqWZKDESnUC5JQcZjgmKk8KJVpCQiiiqZQlIomkUmQcS5xSCZykljTqez1HJh3v3qPgfyt/qT8Lp8GIYB0WK2hlFKl/CwF38xufqVt0zDfheY1ct8nL3f9keixx2Y4xKcG7xP/m/4hch2gqRim/3uuk4c/8Ae1eUj7f0XJ9pXfv/AG/NWdHH/Wf4fwRldf0Oo/z6lh8OM7iCcwHhJudNOi8sW92lxOZlEdC75gfqsBb+kTWNWef1deq6EUzTdJyTQrZUCcfXkAbRJQ+GHiCtqUMzQRtY+yu4ZgHPcYiQJAJieg2nf2XYqTR07aCH4ZxpucGuLQDJAMD1OgWVC7tmGNPAvaRBLKpO9yCYkf6QFwqhar/6JS9k6X1Clg9GMfqrIlMU5TIgQvBMLg4CTDZ5xF0XSdMHoo8CqltTeDGaDEiRqtjE0mtBaBDNWwPK6LT0Nx8Kz6U8mFpUBi1MMGojuv7+7AKQ3RFM2lC4h8CBqbfKKcYasOSPc4ZJNr2QOy71PHNljuhn4/pKrwV3Eq/WRzspfEvwAjH1MMl/yssfldRIJaMzeggx+q5mm+CCrhSFxN9FQ9sGFeijx0rDmvm6lKEw7rwimoWqCTsIBTlyaUxKUMGKSlCZccBPCrKtqBVp6FMsplFUSg2FF0SgkFEvKP4bhMxzE5Q0yDEy4XiOWnz1WeV09Du+5b3bgYBmYBkxqPlUs83GPHku6aClPnwLFcRqMrGcjiYuC4A2ncLW/b6oYHEUgJi7nztc20uubq+JzXSPCS035guH2K1DxU5A0tkW0vaI/qs/JiTS+U2PVJYN1XvKmZ7acugkNLrttaYnVcv2iaRWeMxeWkgmAJ6iF0FbjLH/AIhLCwG8WGbf0IWNxnE03VS5rg5rmwYmZFtDraLqzp045L21x7FbPLdGrMvioyuDQZAaNydRJ+qABRnE8S17hkBADYv6klCNC1sd7VZh5nc2ReU7TKi9RTBRaXuAjZa/BiGtc4icrZ9XOsB91jh86q/CC4jmDy0KdgltlYnNHdCiziFR4IaSR4RIk9QLeiDCL4qD3kuJMgEE/wB7IRDkVTYeN3BDFRlTKgQgDCcHiix0jcQdJg6xO60aOOBdlDzlcBJeMzmuja8RP3WMFMFOx5XHgVPFGXJp9y41ACDPLX7K/GvItBnl/RPhqpPiaSDAl1xlEXv1UMRizUcA5xjM25uYGsE6c1nZYr1Gl0j0unyTWnT8y/wE8NwFQszBhM8hP01VYBk2Oqv74h+hAMQZ2m2m+vyoOx7w6Q9wEm8nVV+3Zpc44pX1+RiY5uV59Z+boRaPFajqhDnGTpJ1jb81nK/B/KeV1MduV/qSBRlCrKBV2G8ymStCYs0ZTFMkkDSUpJklxwLUVJV9RUkJ0RbE1E03whZUTUXONkXQW/FKVfifhDRoB+clZ0pLvTQSyOPRY6uZUv2k+noqUke1A75e4Zg8fkJJAJKtr48PZEXDpB3iIg/RZySB41dhrLJKi9SKoY+FPPKPoWXUMKXtceUCet7fRDEEFamGouFMnYEH5ga/CqrMza680pT5Y6UVtXuBNdzRFCqAZMgDSNz16KgsgwiKc5TYQbTuE1OnYhq1Q+OxbX5YBECPeUJKmRY+o+yiAilNydsiMFFUhkxVtLdVAygsOkMrsNWymUqYARWO4U5jG1Bdjv8A1d/Cf1XbuaO2hDqgyeFxI3Gke26rwpzvbmAjWOfRA0CJvoNuaKpYzL5W+s/S40Spw447Lum1FSSyP5f1NXHU2hpmQ7aLATtHRZlOochk7nb+91bieIiptlQrq4IASccWlTNPU58cp7oPiidcuIh0WGkIOo60LQfUaQTMn7LLJT8ZmaxLcmnf9RkZQZCoo090UAik/BTii2UgmASJSgyWYJKspKUjip5VRVhKrKYgGVuKgpvUEYAkkklxwkkklJwkkklxwldh1SraSh9Ex7Ol4JScZpuHheMvOCbAoTjHDDh6hpuMwGkECAQ4TIHrI9lu9iYDs7rxty6wuk7W9nm4qh3jLVabSW3HjaLlh66kdfVVYrllicrpHlVZsieSixwi2vWyvDNIvO3roqq+EdTe5lRsOaYIO2+3RPixEkRcABYyd+SgRA/RXsbOsAH6++6ra6NCR72+yIggNCiqGFhpzC5v1HJU0a4BBIm8nqiMRjQ4yLTyQuyQer4SIW5geIB9Lu3AEHULn8RqpYXEZSColG0Epcksdhwx5aLgfneFSyqRoVrcVqMeS5u7BP8AMP8AoLGCKLtAyVGrRf3xjKA7ciwPUjn6IGthsr3NmIO61uBw0TG6btBw/wAXesHhMZtPC79CgUvmoJ9GMXnnr9VFrZTm6myxTAC4jkpBLUKD6kJYZeXQFS6vCpOIVRKJRIciw10lUkjpA2f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95550" cy="1828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6" name="AutoShape 10" descr="data:image/jpeg;base64,/9j/4AAQSkZJRgABAQAAAQABAAD/2wCEAAkGBhQSERUUEhQVFBUVFBQVFBQVFRUUFhQUFBQXFBUUFBQXHCYeFxkjGRUUHy8gJCcpLCwsFR4xNTAqNSYrLCkBCQoKDgwOGg8PGiwgHyUsLCksLCwsKSwsLCwtLCwsLCwsMCwsKSwsKSwsLCwsLCksLCkpLCksLCwsLCwsLCwsLP/AABEIAMABBgMBIgACEQEDEQH/xAAbAAABBQEBAAAAAAAAAAAAAAAEAAECAwUGB//EAD0QAAEDAgQDBwIDBgYCAwAAAAEAAhEDIQQSMUEFUWEGEyIycYGRobFCwdEUI1Jy4fAHFWKywvEkojNjkv/EABoBAAIDAQEAAAAAAAAAAAAAAAIDAQQFAAb/xAAxEQACAgEEAQIEBQMFAQAAAAAAAQIRAwQSITFBE1EFImHwcYGRscGh4fEjMlKC0RT/2gAMAwEAAhEDEQA/APIaZRFNC0yiaZVWQ9A7vOfZGbIP8R9UZsokShBRcpBRKFEianKZoUiuOGKZqdIKTiOI0CspqvE6fCnSI0+m5UVaO8iJ2USgq7nMecwIINwRHsQdEXSqZhKY4OICnZe1IpN0TFKDGKfZMUtlxwO9P+D3UXKR8g9Uwgsp6KDlZT0VblBJa02TBO3RNuhOE9RYneosUo4nW0VDNVdW0VNPVSuiB3eZKomdqU71KOJtViraplQSIpJFJccBUyiaSEYUVSRSARS3zH1RiEp+b3RZQyCQ4UCphQJQoITFIqLdVIqWQRlSyHWF1PZDhdJuWtiWEtcS2kHAFhgS55BPiiIA9dduh7Wccw5p5XMAiwLWhp+QlSyU6HRxWrZ5q6iXlrWguc4gNaASSToAAuiwHYfEU3hwc6m8AOljmnIZ0N/N6LnW1s9VraU5i4BsWNzG269No8Q7jwOdOmpJOm5NyfdTOcoJVwTjxxld8nnnHOB1W1Cxx74nxBxPik3Nz9lhMc6m4tcCCDBBsQRqCvU8ZxSm3vKuRzy2CA0CHRfKSdBYSAF5jjqzsRVfUgAvcXEbCU/Dkc07E58ShyuzQpPkJFDYCi5sg6IkpclTBXREpzomKTjZQSUFI+UeqYKWQ5QY0JlNIpvotYLKtxUW4n4UnqHFrs5NMtZomTs0UShJFUUWJ6qixSjiVbRU0tVdW0VVHVcuiBO1TvUXan1UnKSCbVYq2KxCwkRKdIpKTjPpoqlog6ZRVM2TJARI0tfcowoOhqjClz7CQgoFTCgUKCEzVTIUGKwFczjvKGMqtpNGIHeaFoflOSBaBlBBHWeiyePUHYgBthluSIEA8ybLKbiKrgJdJ6uiB1k6olvD6lRhhpPNxt7DmqMntlubo14490ejI4PwxpxJBccjS4BzbEu0aR73/wC1rcDZ3j3Nquu22usGCZ9vqsyriBTHhZlIsbm7tzfT0Wp2S7OVMQHVD4aLTDnn8TgJytG9ok2AkJ+WfyucnwLePHBwxRfPNnS1eKYanRcC4HKNACRO1+f6rz11RrnOe0RmdMckX2g4kS7uh5KbnAAEQXAxJgAW0+eazWPTsOJ7bfko6nLDfth0vIW3RRcq24oTCm5E4tdiE0xiUdwrhf7Q/u84ZYmSHO06NH3gIArY4JxGlRDi9jjUI8JB8IvOmu3NC+uBkEm+TrMD2ebSwlam6m0lzXjOCMzgRrP4TuAued2SpNptfSqvNhmFSMrubSB5d/RH8P4451QVY8AlrhMCSJBjeP8AkrMVxI1nZBkDTJJGVug0kkC8JSnKJbeOEjzrEGHEGxBIjqOu6vpVJA+ER2mpsDxkiY8ZaSWk9CSZjSRY2WfgnSYV290LM5x2T2mh3g01PIXKEq4szYR6rs+xzsPTp56rWZ3mznkTraAUR2wNHENhgbnYRIaIMbgGImLpCmlKmh/pSkuDz8VnuOt/hG0woYTAPzPDD5RMwC7pCmykW2MgjWeabJrwBscVzdkq2ipo6q2sqqGqHwC+xO1PqndomOpTuUkE2bKxQapIWEOkmKSijjNYUUw2QjCiWGydIWhYfVGFB4ZGFKl2HHodQcpqBQoITFs8H7N1MQC5paxoJGZ5IBgSYABJgLGYuy7MsMZWzDGyQJOZz9j9v+0jUTcI/LwWtLhWWT3dIDPZose1k964+aBlDbGwc7luTAEFdlw8MotAHJoLnXudA1pFhykSQJiPEh+8AEzawLozEnUNa38TjEhun4nWDZ5DtZ2mdTfkZZ4BkST3WcXOY3fWIuXbWhZ6jPUSUTUk4YMdy6Au2/E2VsU4UmABnhLgINR41cRprYel+ndcVxP+X8LbRb4Xd2JI1L3QXn/9vj0BXmnZigKmLpB1xnDnTyb4zPwur/xKxpdTaZBD6kCDcBgdII/md9ArWfGvUxYPC5f3+pm4MlxyZ334PPw6SUxq7KsmE5N1smSWN9ProtMOkA9Fn0Y9EYx2yXkVqw4OiRV9OiHAw6C258Ji2xcNJ2spYChnJEST4Ryl3M7IlxyENpxlaZMiRU2c5/MHSOStYNLviqVt8+1L+/gr5c9SauqNE8KD2ADzGHAibToD7FNxSrSw1Pu/3dSofMLuI6GLNPvKxuJ9pXu8FPwNb/C4kkiZOeAYv9Fjl5SJ4YRdLn7/ABHQ1GaXL4/D/Aa6sKpJLQI25qmlSDXSOf8AYQ9OpDgf7uipvdKkq4Q6MnJ35Ohwr6Lz4mZsvlMlpveHAaj2WscbTce8FJoc6A8gkyABIkgCYGy5dlJ2WWh4OoNj8jVFMxVQ0XkjPLRli4ADgTIHlsPoqbjfTNh4ZQjbjzVlGF4nkzNDRMmeqFfWL3Zjr7fkhnOa45mzfmZM+u6upCVY2pMzJTchV1VQ1WvxLgNSmzMYI3A1Atf6/RZFHVcmmgJJp8jbpymGqcogSxuymoNUyhYQkkxTrjjKYiWaIVqIabJ8hSLMMiyhMNqjISZ9jI9DqtymVAoUESpNJsNSYHqV6Nw+q2jTDKY8T2sl55uEuP8AsHSPVec0XQZG111fDK7n9228OcI6ZgfsfoQqWsi5JGhopJWdO7h+Jc8UcJSaXBvixFUnu6IdPkEXcSJ0JOp6ef8AafsdUwrnGrVbWc4mH03E+ISXGoHAHbXTW673Edte4Dw15axgIZT3IaIHyQL9Vl9icXTqOficSe9rOOZjDBa1glpc1psHA/QdUemh6cLXfl+5Gd+pkqX6exyvYKlOJdO1J0epj8pWnxnh3e4R5HnY9z2g/ib+ID2XWdqcWKrmOY1jajAbggHuhMtmwImCG7SYWMMXTEA3GwG6ranJJZlkX0/oOw4F6Lh7nmDrhRldV2i7MmTWotyNdc0iQSOZb06LlQLrZxZY5Y7omLlxSxOpFjHjkSr2VuSFJ9kZwnhb8RVbSpxmcYEmAN5J2ESnVYo2uF47uwDydOaJguFtj1+FPivF6HdObSYC8+HPFQerhmdrHTddHQ/w5y0pq1wH6yzxMA0/EAT6yFzXH+Hd3TdSBzmk4PL4jMHDKTGwHhWjHLDJB+l2l9SllwvFOLn5fRzrG3U6jBHJUNPWFa94IWcXSsFH0nCRPr0sN1mgo2nqP5UvIuCzpnWRM6FlYuFrFQcIe0F0NNn8oO5QOCx8EA/P6rSZSLpzb/ZZck4Pk9vCUdVjpdnM4mkabufUaEdEdw/HMa9rnGwMkRP03T8QwsAtmQLt6XuD8rJ7s67c1oxrJHk8dqcMtPlpL6nYcR7RirTOQg2jQtIm0lpJ+hPVc/Q1QeHd4vYouhqh2KHCFSy+pTFuk5LdJy4AuYpFQYplCwhinTFJccZQVwNlQFcDZWGJRfh10PCOA/tA8FRgqSYpusSNoiT9Pdc9htVo4SoGuBcCQNmuyn1BjVV8n0H468hHE+EVcO7LVYWzodQ6N2uFjqEAV2lftFRr0msrZqmQgtc/z6RBLXCdpNp5LMGKw1N+ZtIOzAZe8Di1jwb+Ekg2I1J06qt6rXFOy2tNu5TVAfA+Bd8C5zxTYDGYgnMdYEdN102PqBtYZBAyWi4GUACPaFlnjpdIeJBHpHKBpHRH8N4O6ASYJMluzRBPz+qzs85N78jr2Ro4sMccaXZmcd4ca1OAQHAyCTHqD0XMsw1elcOLQ0yC12h6RovTBwenlJcSYm1tlzuLr08pdksQ4gSTaN7o9LrHWxK0Dn00ZvfbTOZwfEKlZwL3FxAytEAW3Nhc2C6/hADT4hmdo1ogkdCTYH5hZ3ZLs07J3lR4ptc3NbKKmX1NxOoAG4kiV0eAw2Hz5MO8sqAC1XxNcTBkEAbEfoi1uaDbjHx7E6THJYlu8lXFhlo1HuiQwwBfUbk3I62HKV5WHL2HivDat21Xt/eNLbNbBtBaIEzH9JXmPHOAuoGRJpkwHEEQeRkDlqnfDMsGmr76KPxDHLh+EZUo9uJFKMmadSdPhAAI/D0S+C7yiw6r0GLm4rt8GLJ1UvbkvHGnmGsLr2gdddFr8UxhZXzQDbQ6OaZa4HoVmYOhTZWY4nKAb9JBH5rcxWFFZkWD6dp26SeThcHnPNaGm0zxRlHyZ+s1HqTi5dV+5zHE8GweOkZafwnzMPI8x1QAdC2cfw7KxxdIcNgJHqTssSVQzw2y6ouYJbo92SGqOy29AghqCjiZa4/6fyVSZbg65K3DqtTh3FyPC66z6TJaPRVusfzSZxU1TNrDmnp2skX2dAxrTJIB5hyJxmKY+m0uyhzXBujQHMN7iwtHwVz1XiDstvlV4bjD6bg6xjmAZ+QkxwS7Lup+I4kkkufcVfDg1nd2PDMgC+UEeX2mPZSoarTrcfZVIc6m4xsHx82n2CzxWzOnT++e6fbfZ5+cYLmLIDVMU41TOUiy9ikVBikgCEUk5CSlEGQrZsqipzZPYkJwyMag8Oi2JM+xsSyYUK1Uu1Jvr1KkVAJVDozcegzhNZoqN70nIDffTSeYleiYGuy4DmnT8TZMidJ9F5ew3XW0eBDIyfM4A/S/1WdrsUHTk6NHRZHJtMO4/wBpG0w+kwZnwQTMNEjYjU3C5k45vdgEkHIRBadcsQt3E8IaHhrbRTHuS43+izeK0gKrBtlqfZL0/pKoxX1LmVcWmWdjsTUxPhdAbTphthrAAbmO+k+y3alWkH9z3ZJac2catlrRfpAF1mf4VACnWJ/iYP8A1J/Naz2021azqxYA+p4RVrCgwtYA0ECc77g7RZKz/NqZwXCQOnleGLkzRfVqVWlgYBmAGd4LhIvaNPUrl+1pq9w+niARu18TJaZAsemqPxDKLh+77i+9LGt+oc5c9xuiAwg5RIMF2IDxptBuUemwKE1Xv7EZ1GUHz+3/AKcYtfhfE3MZlhr2ySWvEiTuNwf0WSFbRqRK9FJWjzMXTC8XjRkLcniLg4vnroGxYRZRw9Y5A4vcIMNg39lRiBItuWgfH9Vr8MwTTla6PMJJ2G/5wOq0NPhd/l5KufJFRthBweJfT8T25HMLodY5ZgEgC0wuar4cscQdt16TxMB1Lcl0C2oAsPZcJxgy4Trp8J+sxJRuyh8P1DyN8JIz9lpYenLY6fks5a+Hxr6cNIzsIuw6erTq09QsbJ1wei00U5XJNrzRbhaQNtNgETV4bzHyEB+11WyWHuxP4fN7u1+yPw3EazPM4VQbxVHeRzykmR8qpKL7Uj0eHNa2vFa+/BT/AJYXNcAPKL3AkGw1Nz0XPObsdrLdxnEnvqtLsuVrrMaAxut7Dc89VlcRrtfUc5rMgJ8s5oO8E7KzhTXZjfEJKbTSrwUsrkCNkRhsQJg2Q9ejlI6tB+RKg03HqmuKZmptGikUwcnKUNLmKRTNUkskRSShJQcZJTzZM5JWhIVh0YwoKgUXTKTIbEscmanJTMSkGW4KjnqMb/E5o+SF6JRE1OjRAXGdmMPmr5tqbS8+ujfqfou14a3wk8ysX4lP5kvZfua2hhUHIq7rNWd0a3/ksHjbP/Kpj/S76hdJhh+8qH+UfQ/quY41U/8ALZ6OVfSt+p/1/guZEE/4bs/cVB/9x/2NXE8dq58TWdzq1I9A4gfRemdnuH5aH7t2SXkkZQbyLzI1XlGIPidefE6/O5utrSY362TK+nVGJqmo4440+VdlZCg5SUsN5xPNahnCw1EusFB5uR7LVrvDWEgAH05rOwlMF19hPqUMJbgnGjQwWHzOY07mB0cYaCV2eG7NdzVDnOY4AEiRobAGDN4nZcjgsQKb2vdo1wJjWAZV/arj7MR3fdud4cwIIy2MRv0Kdqp5Y5Y44/7Gvm/gVjxwnjlK/mXR3Vdo1aGnnEfkB9lwXaLCfvSW6HYR7wQYKzcDxqrSPheY3abtPsdPUI6pxttb/wCQZXcxcH0nT3lQ91VF8e33x+wnHj2yuS/P75/f8jJbTJeG6XWliKsW3+yavSaMrw4G4HUeoKqfT8Qv1KTOFwU2bOjy7d2OPboLpCABzuVdM/37lUBXsaqLPS4uVRRVp3nqFm8RpxUPW/ytV58XuhuM0fKR1H5/qnYpVJIz/iGFSwykvDRmVKhdEmYAA9BoFBTdSI9FFjCTAVw8201wwnC1NuiIOqppUsquJSX3wMXQQ1OogqWZKDESnUC5JQcZjgmKk8KJVpCQiiiqZQlIomkUmQcS5xSCZykljTqez1HJh3v3qPgfyt/qT8Lp8GIYB0WK2hlFKl/CwF38xufqVt0zDfheY1ct8nL3f9keixx2Y4xKcG7xP/m/4hch2gqRim/3uuk4c/8Ae1eUj7f0XJ9pXfv/AG/NWdHH/Wf4fwRldf0Oo/z6lh8OM7iCcwHhJudNOi8sW92lxOZlEdC75gfqsBb+kTWNWef1deq6EUzTdJyTQrZUCcfXkAbRJQ+GHiCtqUMzQRtY+yu4ZgHPcYiQJAJieg2nf2XYqTR07aCH4ZxpucGuLQDJAMD1OgWVC7tmGNPAvaRBLKpO9yCYkf6QFwqhar/6JS9k6X1Clg9GMfqrIlMU5TIgQvBMLg4CTDZ5xF0XSdMHoo8CqltTeDGaDEiRqtjE0mtBaBDNWwPK6LT0Nx8Kz6U8mFpUBi1MMGojuv7+7AKQ3RFM2lC4h8CBqbfKKcYasOSPc4ZJNr2QOy71PHNljuhn4/pKrwV3Eq/WRzspfEvwAjH1MMl/yssfldRIJaMzeggx+q5mm+CCrhSFxN9FQ9sGFeijx0rDmvm6lKEw7rwimoWqCTsIBTlyaUxKUMGKSlCZccBPCrKtqBVp6FMsplFUSg2FF0SgkFEvKP4bhMxzE5Q0yDEy4XiOWnz1WeV09Du+5b3bgYBmYBkxqPlUs83GPHku6aClPnwLFcRqMrGcjiYuC4A2ncLW/b6oYHEUgJi7nztc20uubq+JzXSPCS035guH2K1DxU5A0tkW0vaI/qs/JiTS+U2PVJYN1XvKmZ7acugkNLrttaYnVcv2iaRWeMxeWkgmAJ6iF0FbjLH/AIhLCwG8WGbf0IWNxnE03VS5rg5rmwYmZFtDraLqzp045L21x7FbPLdGrMvioyuDQZAaNydRJ+qABRnE8S17hkBADYv6klCNC1sd7VZh5nc2ReU7TKi9RTBRaXuAjZa/BiGtc4icrZ9XOsB91jh86q/CC4jmDy0KdgltlYnNHdCiziFR4IaSR4RIk9QLeiDCL4qD3kuJMgEE/wB7IRDkVTYeN3BDFRlTKgQgDCcHiix0jcQdJg6xO60aOOBdlDzlcBJeMzmuja8RP3WMFMFOx5XHgVPFGXJp9y41ACDPLX7K/GvItBnl/RPhqpPiaSDAl1xlEXv1UMRizUcA5xjM25uYGsE6c1nZYr1Gl0j0unyTWnT8y/wE8NwFQszBhM8hP01VYBk2Oqv74h+hAMQZ2m2m+vyoOx7w6Q9wEm8nVV+3Zpc44pX1+RiY5uV59Z+boRaPFajqhDnGTpJ1jb81nK/B/KeV1MduV/qSBRlCrKBV2G8ymStCYs0ZTFMkkDSUpJklxwLUVJV9RUkJ0RbE1E03whZUTUXONkXQW/FKVfifhDRoB+clZ0pLvTQSyOPRY6uZUv2k+noqUke1A75e4Zg8fkJJAJKtr48PZEXDpB3iIg/RZySB41dhrLJKi9SKoY+FPPKPoWXUMKXtceUCet7fRDEEFamGouFMnYEH5ga/CqrMza680pT5Y6UVtXuBNdzRFCqAZMgDSNz16KgsgwiKc5TYQbTuE1OnYhq1Q+OxbX5YBECPeUJKmRY+o+yiAilNydsiMFFUhkxVtLdVAygsOkMrsNWymUqYARWO4U5jG1Bdjv8A1d/Cf1XbuaO2hDqgyeFxI3Gke26rwpzvbmAjWOfRA0CJvoNuaKpYzL5W+s/S40Spw447Lum1FSSyP5f1NXHU2hpmQ7aLATtHRZlOochk7nb+91bieIiptlQrq4IASccWlTNPU58cp7oPiidcuIh0WGkIOo60LQfUaQTMn7LLJT8ZmaxLcmnf9RkZQZCoo090UAik/BTii2UgmASJSgyWYJKspKUjip5VRVhKrKYgGVuKgpvUEYAkkklxwkkklJwkkklxwldh1SraSh9Ex7Ol4JScZpuHheMvOCbAoTjHDDh6hpuMwGkECAQ4TIHrI9lu9iYDs7rxty6wuk7W9nm4qh3jLVabSW3HjaLlh66kdfVVYrllicrpHlVZsieSixwi2vWyvDNIvO3roqq+EdTe5lRsOaYIO2+3RPixEkRcABYyd+SgRA/RXsbOsAH6++6ra6NCR72+yIggNCiqGFhpzC5v1HJU0a4BBIm8nqiMRjQ4yLTyQuyQer4SIW5geIB9Lu3AEHULn8RqpYXEZSColG0Epcksdhwx5aLgfneFSyqRoVrcVqMeS5u7BP8AMP8AoLGCKLtAyVGrRf3xjKA7ciwPUjn6IGthsr3NmIO61uBw0TG6btBw/wAXesHhMZtPC79CgUvmoJ9GMXnnr9VFrZTm6myxTAC4jkpBLUKD6kJYZeXQFS6vCpOIVRKJRIciw10lUkjpA2f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95550" cy="1828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8" name="Picture 12" descr="http://img0.liveinternet.ru/images/attach/c/2/67/850/67850665_1292311477_kad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80928"/>
            <a:ext cx="4675205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ЗАКРЕПЛЕНИЕ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1.истоки танца</a:t>
            </a:r>
          </a:p>
          <a:p>
            <a:r>
              <a:rPr lang="ru-RU" dirty="0" smtClean="0"/>
              <a:t>2. виды танцев</a:t>
            </a:r>
          </a:p>
          <a:p>
            <a:r>
              <a:rPr lang="ru-RU" dirty="0" smtClean="0"/>
              <a:t>3.русские народные танцы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Танец сквозь века</a:t>
            </a:r>
          </a:p>
          <a:p>
            <a:r>
              <a:rPr lang="ru-RU" dirty="0" smtClean="0"/>
              <a:t>Танцевальная музыка прошлого и настоящего</a:t>
            </a:r>
          </a:p>
          <a:p>
            <a:r>
              <a:rPr lang="ru-RU" dirty="0" smtClean="0"/>
              <a:t>Развитие танцевальной музыки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513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Танец, его значение в жизни человека</vt:lpstr>
      <vt:lpstr>Истоки</vt:lpstr>
      <vt:lpstr>виды танцев</vt:lpstr>
      <vt:lpstr>Русские народные танцы </vt:lpstr>
      <vt:lpstr>7 русских народных танцев </vt:lpstr>
      <vt:lpstr>3 Присядка </vt:lpstr>
      <vt:lpstr>Презентация PowerPoint</vt:lpstr>
      <vt:lpstr>ЗАКРЕПЛЕНИЕ</vt:lpstr>
      <vt:lpstr>Проектная деятельность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Танец, его значение в жизни человека</dc:title>
  <dc:creator>Наталья</dc:creator>
  <cp:lastModifiedBy>Пользователь</cp:lastModifiedBy>
  <cp:revision>11</cp:revision>
  <dcterms:created xsi:type="dcterms:W3CDTF">2012-11-15T16:42:14Z</dcterms:created>
  <dcterms:modified xsi:type="dcterms:W3CDTF">2014-02-25T19:41:14Z</dcterms:modified>
</cp:coreProperties>
</file>