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Воспитательная система класса в учебно-воспитательном процессе школ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10354904" cy="7749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Основные компоненты воспитательной системы класс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8748464" cy="65472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Индивидуально-групповойкомпонент классный руководитель;учащиеся класса;родител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748464" cy="65472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6626" name="Picture 2" descr="Индивидуально-групповойкомпонент Самой значительной и важной составной частью э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496944" cy="63590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2" name="Picture 2" descr="Ценностно-ориентационныйкомпонент цели и задачи воспитания;перспективы жизнедея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188640"/>
            <a:ext cx="8563361" cy="6408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 descr="Ценностно-ориентационныйкомпонент Различают три основные цели:идеальная цель – 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8604448" cy="64394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9698" name="Picture 2" descr="Ценностно-ориентационныйкомпонент Идеальная цель – воспитание всесторонне и гар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8028384" cy="60083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 descr="Ценностно-ориентационныйкомпонент Процессуальные задачи:1) использовать воспита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19" y="260648"/>
            <a:ext cx="8274709" cy="6192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 descr="Ценностно-ориентационныйкомпонент При разработке результатной цели необходимо с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8748464" cy="65472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 descr="Ценностно-ориентационныйкомпонент Воспитать человека - значит воспитать у него 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64488" cy="67089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 descr="Функционально-деятельностныйкомпонент формы и методы организации совместной дея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8370926" cy="62646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Воспитать человека – значит воспитать у него перспективные пути.А.С. Макаренк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92480" cy="66550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22" name="Picture 2" descr="Функционально-деятельностныйкомпонент Формы и методы организации деятельности 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8604448" cy="64394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5842" name="Picture 2" descr="Функционально-деятельностныйкомпонент Класс может выполнять следующие функции:о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14745"/>
            <a:ext cx="9144000" cy="68432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4818" name="Picture 2" descr="Функционально-деятельностныйкомпонент Успешность реализации функции зависит от ц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8460432" cy="63316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3794" name="Picture 2" descr="Функционально-деятельностныйкомпонент Тип воспитательной системы, вид самостоят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8460432" cy="63316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9938" name="Picture 2" descr="Пространственно-временнойкомпонент эмоционально-психическая, духовно-нравствен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703" y="188640"/>
            <a:ext cx="916370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8914" name="Picture 2" descr="Диагностико-аналитическийкомпонент критерии эффективности воспитательной систем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467144" cy="6336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7890" name="Picture 2" descr="Диагностико-аналитическийкомпонент «Мерилом» эффективности функционирования кла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8748464" cy="65472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6866" name="Picture 2" descr="Диагностико-аналитическийкомпонент В качестве методов изучения результативност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7986056" cy="59766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986" name="Picture 2" descr="Основные компоненты воспитательной системы класса Индивидуально-групповойЦеннос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0"/>
            <a:ext cx="8911641" cy="6669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62" name="Picture 2" descr="Основные направления классного руководителя со своими коллегами, учащимися и и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8604448" cy="64394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Цель: поиск путей совершенствования воспитательной системы школы и мотивация пе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8820472" cy="66011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4034" name="Picture 2" descr="Основные направления классного руководителя со своими коллегами, учащимися и и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8820472" cy="66011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3010" name="Picture 2" descr="Основные направления классного руководителя со своими коллегами, учащимися и и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6370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6082" name="Picture 2" descr="Моделирование воспитательной системы класса это очень сложный и длительный проц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88640"/>
            <a:ext cx="8563361" cy="6408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5058" name="Picture 2" descr="План работы по моделированию воспитательной системы класс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15423" cy="6597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8130" name="Picture 2" descr="Концепция воспитательной системы класса Краткая психолого-педагогическая характ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467144" cy="6336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7106" name="Picture 2" descr="Вывод Применение системного подхода позволит сделать педагогический процесс бол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8526771" cy="6381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Задачи: смоделировать новые подходы к совершенствованию системы воспитания в шк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32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Воспитательная система - это способ организации жизнедеятельности и воспитания 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260648"/>
            <a:ext cx="8815423" cy="6597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При создании концепции воспитательной системы класса необходимо учитывать: инте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8460432" cy="63316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Концепция воспитательной системы модель выпускника как гражданина патриот образ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8676456" cy="6493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2530" name="Picture 2" descr="Отличительный признак воспитательной систем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8604448" cy="64394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Основные принципы воспитательной системы безусловная вера в добрые начала, залож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8748464" cy="65472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Экран (4:3)</PresentationFormat>
  <Paragraphs>0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2</cp:revision>
  <dcterms:modified xsi:type="dcterms:W3CDTF">2014-11-16T22:05:18Z</dcterms:modified>
</cp:coreProperties>
</file>